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  <p:sldMasterId id="2147483682" r:id="rId2"/>
  </p:sldMasterIdLst>
  <p:notesMasterIdLst>
    <p:notesMasterId r:id="rId52"/>
  </p:notesMasterIdLst>
  <p:handoutMasterIdLst>
    <p:handoutMasterId r:id="rId53"/>
  </p:handoutMasterIdLst>
  <p:sldIdLst>
    <p:sldId id="258" r:id="rId3"/>
    <p:sldId id="260" r:id="rId4"/>
    <p:sldId id="261" r:id="rId5"/>
    <p:sldId id="262" r:id="rId6"/>
    <p:sldId id="276" r:id="rId7"/>
    <p:sldId id="273" r:id="rId8"/>
    <p:sldId id="263" r:id="rId9"/>
    <p:sldId id="275" r:id="rId10"/>
    <p:sldId id="303" r:id="rId11"/>
    <p:sldId id="277" r:id="rId12"/>
    <p:sldId id="278" r:id="rId13"/>
    <p:sldId id="265" r:id="rId14"/>
    <p:sldId id="289" r:id="rId15"/>
    <p:sldId id="290" r:id="rId16"/>
    <p:sldId id="279" r:id="rId17"/>
    <p:sldId id="280" r:id="rId18"/>
    <p:sldId id="281" r:id="rId19"/>
    <p:sldId id="286" r:id="rId20"/>
    <p:sldId id="282" r:id="rId21"/>
    <p:sldId id="283" r:id="rId22"/>
    <p:sldId id="284" r:id="rId23"/>
    <p:sldId id="285" r:id="rId24"/>
    <p:sldId id="288" r:id="rId25"/>
    <p:sldId id="291" r:id="rId26"/>
    <p:sldId id="292" r:id="rId27"/>
    <p:sldId id="298" r:id="rId28"/>
    <p:sldId id="295" r:id="rId29"/>
    <p:sldId id="296" r:id="rId30"/>
    <p:sldId id="314" r:id="rId31"/>
    <p:sldId id="297" r:id="rId32"/>
    <p:sldId id="293" r:id="rId33"/>
    <p:sldId id="294" r:id="rId34"/>
    <p:sldId id="268" r:id="rId35"/>
    <p:sldId id="299" r:id="rId36"/>
    <p:sldId id="305" r:id="rId37"/>
    <p:sldId id="306" r:id="rId38"/>
    <p:sldId id="308" r:id="rId39"/>
    <p:sldId id="309" r:id="rId40"/>
    <p:sldId id="312" r:id="rId41"/>
    <p:sldId id="310" r:id="rId42"/>
    <p:sldId id="307" r:id="rId43"/>
    <p:sldId id="311" r:id="rId44"/>
    <p:sldId id="301" r:id="rId45"/>
    <p:sldId id="302" r:id="rId46"/>
    <p:sldId id="313" r:id="rId47"/>
    <p:sldId id="271" r:id="rId48"/>
    <p:sldId id="300" r:id="rId49"/>
    <p:sldId id="272" r:id="rId50"/>
    <p:sldId id="304" r:id="rId51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08">
          <p15:clr>
            <a:srgbClr val="A4A3A4"/>
          </p15:clr>
        </p15:guide>
        <p15:guide id="2" orient="horz" pos="2820">
          <p15:clr>
            <a:srgbClr val="A4A3A4"/>
          </p15:clr>
        </p15:guide>
        <p15:guide id="3" pos="2880">
          <p15:clr>
            <a:srgbClr val="A4A3A4"/>
          </p15:clr>
        </p15:guide>
        <p15:guide id="4" pos="561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FF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DA841"/>
    <a:srgbClr val="FEE5BC"/>
    <a:srgbClr val="8064A2"/>
    <a:srgbClr val="6179A8"/>
    <a:srgbClr val="5EAFA6"/>
    <a:srgbClr val="5CB565"/>
    <a:srgbClr val="F7746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719" autoAdjust="0"/>
    <p:restoredTop sz="87600" autoAdjust="0"/>
  </p:normalViewPr>
  <p:slideViewPr>
    <p:cSldViewPr>
      <p:cViewPr varScale="1">
        <p:scale>
          <a:sx n="83" d="100"/>
          <a:sy n="83" d="100"/>
        </p:scale>
        <p:origin x="208" y="64"/>
      </p:cViewPr>
      <p:guideLst>
        <p:guide orient="horz" pos="708"/>
        <p:guide orient="horz" pos="2820"/>
        <p:guide pos="2880"/>
        <p:guide pos="561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67" d="100"/>
          <a:sy n="67" d="100"/>
        </p:scale>
        <p:origin x="-3120" y="-8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tableStyles" Target="tableStyle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8E73AD6-09A1-4EB4-90BE-FF82DCF45B77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B507799-A736-44D8-B6BA-CDDA59C6221D}">
      <dgm:prSet/>
      <dgm:spPr/>
      <dgm:t>
        <a:bodyPr/>
        <a:lstStyle/>
        <a:p>
          <a:pPr rtl="0"/>
          <a:r>
            <a:rPr lang="en-US" dirty="0" err="1" smtClean="0"/>
            <a:t>Xamarin.iOS</a:t>
          </a:r>
          <a:endParaRPr lang="en-US" dirty="0"/>
        </a:p>
      </dgm:t>
    </dgm:pt>
    <dgm:pt modelId="{07F5FD11-A2CE-4307-8930-F8DFE650D6D5}" type="parTrans" cxnId="{4A179D55-E6D5-4E16-A65E-6675E07F8195}">
      <dgm:prSet/>
      <dgm:spPr/>
      <dgm:t>
        <a:bodyPr/>
        <a:lstStyle/>
        <a:p>
          <a:endParaRPr lang="en-US"/>
        </a:p>
      </dgm:t>
    </dgm:pt>
    <dgm:pt modelId="{F4F3F842-B744-42BC-98F9-342497EA85EF}" type="sibTrans" cxnId="{4A179D55-E6D5-4E16-A65E-6675E07F8195}">
      <dgm:prSet/>
      <dgm:spPr/>
      <dgm:t>
        <a:bodyPr/>
        <a:lstStyle/>
        <a:p>
          <a:endParaRPr lang="en-US"/>
        </a:p>
      </dgm:t>
    </dgm:pt>
    <dgm:pt modelId="{3E6CA204-CB7F-4BD2-8C73-82E074A5D39C}">
      <dgm:prSet/>
      <dgm:spPr/>
      <dgm:t>
        <a:bodyPr/>
        <a:lstStyle/>
        <a:p>
          <a:pPr rtl="0"/>
          <a:r>
            <a:rPr lang="en-US" dirty="0" smtClean="0"/>
            <a:t>Mac (Required)</a:t>
          </a:r>
          <a:endParaRPr lang="en-US" dirty="0"/>
        </a:p>
      </dgm:t>
    </dgm:pt>
    <dgm:pt modelId="{DD0D88A5-7A6B-4235-A7A6-E40F6B9EA913}" type="parTrans" cxnId="{215E516B-A2D1-4755-AC95-E4F6432A3B84}">
      <dgm:prSet/>
      <dgm:spPr/>
      <dgm:t>
        <a:bodyPr/>
        <a:lstStyle/>
        <a:p>
          <a:endParaRPr lang="en-US"/>
        </a:p>
      </dgm:t>
    </dgm:pt>
    <dgm:pt modelId="{87F66D4D-E434-4CE4-9908-BEF3EEE394F3}" type="sibTrans" cxnId="{215E516B-A2D1-4755-AC95-E4F6432A3B84}">
      <dgm:prSet/>
      <dgm:spPr/>
      <dgm:t>
        <a:bodyPr/>
        <a:lstStyle/>
        <a:p>
          <a:endParaRPr lang="en-US"/>
        </a:p>
      </dgm:t>
    </dgm:pt>
    <dgm:pt modelId="{923F697C-1FC8-46E0-B375-26B722B6B48D}">
      <dgm:prSet/>
      <dgm:spPr/>
      <dgm:t>
        <a:bodyPr/>
        <a:lstStyle/>
        <a:p>
          <a:pPr rtl="0"/>
          <a:r>
            <a:rPr lang="en-US" dirty="0" smtClean="0"/>
            <a:t>Windows PC (Optional)</a:t>
          </a:r>
          <a:endParaRPr lang="en-US" dirty="0"/>
        </a:p>
      </dgm:t>
    </dgm:pt>
    <dgm:pt modelId="{3EE64EF3-13AD-4C34-A742-31811BCE0BFE}" type="parTrans" cxnId="{8DF94B4B-A019-48E6-B897-47151278128B}">
      <dgm:prSet/>
      <dgm:spPr/>
      <dgm:t>
        <a:bodyPr/>
        <a:lstStyle/>
        <a:p>
          <a:endParaRPr lang="en-US"/>
        </a:p>
      </dgm:t>
    </dgm:pt>
    <dgm:pt modelId="{DA636859-6C60-4FB7-BFA7-BA546D387DE8}" type="sibTrans" cxnId="{8DF94B4B-A019-48E6-B897-47151278128B}">
      <dgm:prSet/>
      <dgm:spPr/>
      <dgm:t>
        <a:bodyPr/>
        <a:lstStyle/>
        <a:p>
          <a:endParaRPr lang="en-US"/>
        </a:p>
      </dgm:t>
    </dgm:pt>
    <dgm:pt modelId="{8E29DECB-2CA4-4B0D-836E-EC7F34BBCF6E}">
      <dgm:prSet/>
      <dgm:spPr/>
      <dgm:t>
        <a:bodyPr/>
        <a:lstStyle/>
        <a:p>
          <a:pPr rtl="0"/>
          <a:r>
            <a:rPr lang="en-US" dirty="0" err="1" smtClean="0"/>
            <a:t>XCode</a:t>
          </a:r>
          <a:endParaRPr lang="en-US" dirty="0"/>
        </a:p>
      </dgm:t>
    </dgm:pt>
    <dgm:pt modelId="{7C835CB3-BD73-4B88-B319-75707F084347}" type="parTrans" cxnId="{A9A86FA3-95B4-459E-A356-20B6C70E4FA3}">
      <dgm:prSet/>
      <dgm:spPr/>
      <dgm:t>
        <a:bodyPr/>
        <a:lstStyle/>
        <a:p>
          <a:endParaRPr lang="en-US"/>
        </a:p>
      </dgm:t>
    </dgm:pt>
    <dgm:pt modelId="{B89D9019-9D94-4AFF-93EF-315605ACDE97}" type="sibTrans" cxnId="{A9A86FA3-95B4-459E-A356-20B6C70E4FA3}">
      <dgm:prSet/>
      <dgm:spPr/>
      <dgm:t>
        <a:bodyPr/>
        <a:lstStyle/>
        <a:p>
          <a:endParaRPr lang="en-US"/>
        </a:p>
      </dgm:t>
    </dgm:pt>
    <dgm:pt modelId="{C2AA3A12-45CB-4C0D-97CB-B2C436D9096F}">
      <dgm:prSet/>
      <dgm:spPr/>
      <dgm:t>
        <a:bodyPr/>
        <a:lstStyle/>
        <a:p>
          <a:pPr rtl="0"/>
          <a:r>
            <a:rPr lang="en-US" dirty="0" smtClean="0"/>
            <a:t>Visual Studio 2012+</a:t>
          </a:r>
          <a:endParaRPr lang="en-US" dirty="0"/>
        </a:p>
      </dgm:t>
    </dgm:pt>
    <dgm:pt modelId="{56A3EB5A-D352-4D14-B895-9CFC15038C56}" type="parTrans" cxnId="{4DC97819-785C-482B-83AA-9813032E82AB}">
      <dgm:prSet/>
      <dgm:spPr/>
      <dgm:t>
        <a:bodyPr/>
        <a:lstStyle/>
        <a:p>
          <a:endParaRPr lang="en-US"/>
        </a:p>
      </dgm:t>
    </dgm:pt>
    <dgm:pt modelId="{02441530-804F-4C14-945B-F568DE1954A3}" type="sibTrans" cxnId="{4DC97819-785C-482B-83AA-9813032E82AB}">
      <dgm:prSet/>
      <dgm:spPr/>
      <dgm:t>
        <a:bodyPr/>
        <a:lstStyle/>
        <a:p>
          <a:endParaRPr lang="en-US"/>
        </a:p>
      </dgm:t>
    </dgm:pt>
    <dgm:pt modelId="{90863D81-AC09-4171-BE6A-D132783B91A0}">
      <dgm:prSet/>
      <dgm:spPr/>
      <dgm:t>
        <a:bodyPr/>
        <a:lstStyle/>
        <a:p>
          <a:pPr rtl="0"/>
          <a:r>
            <a:rPr lang="en-US" dirty="0" err="1" smtClean="0"/>
            <a:t>Xamarin</a:t>
          </a:r>
          <a:r>
            <a:rPr lang="en-US" dirty="0" smtClean="0"/>
            <a:t> Plugin</a:t>
          </a:r>
          <a:endParaRPr lang="en-US" dirty="0"/>
        </a:p>
      </dgm:t>
    </dgm:pt>
    <dgm:pt modelId="{6A9016DE-3230-4272-8CE9-4966B269ED09}" type="parTrans" cxnId="{EEAA6BE6-E2E3-4542-93C0-5CB0A1C45FC3}">
      <dgm:prSet/>
      <dgm:spPr/>
      <dgm:t>
        <a:bodyPr/>
        <a:lstStyle/>
        <a:p>
          <a:endParaRPr lang="en-US"/>
        </a:p>
      </dgm:t>
    </dgm:pt>
    <dgm:pt modelId="{E262F4E7-0AEE-493F-8A86-18B92E788290}" type="sibTrans" cxnId="{EEAA6BE6-E2E3-4542-93C0-5CB0A1C45FC3}">
      <dgm:prSet/>
      <dgm:spPr/>
      <dgm:t>
        <a:bodyPr/>
        <a:lstStyle/>
        <a:p>
          <a:endParaRPr lang="en-US"/>
        </a:p>
      </dgm:t>
    </dgm:pt>
    <dgm:pt modelId="{9D90BB11-A330-4BAF-92D8-A95A5E5F4DD8}">
      <dgm:prSet/>
      <dgm:spPr/>
      <dgm:t>
        <a:bodyPr/>
        <a:lstStyle/>
        <a:p>
          <a:pPr rtl="0"/>
          <a:r>
            <a:rPr lang="en-US" dirty="0" smtClean="0"/>
            <a:t>Still has to network with Mac</a:t>
          </a:r>
          <a:endParaRPr lang="en-US" dirty="0"/>
        </a:p>
      </dgm:t>
    </dgm:pt>
    <dgm:pt modelId="{A8DAA6AF-4953-4571-B3B8-3419FABCDB34}" type="parTrans" cxnId="{6FCFBCAA-5E1D-416C-A303-DA8E894FD359}">
      <dgm:prSet/>
      <dgm:spPr/>
      <dgm:t>
        <a:bodyPr/>
        <a:lstStyle/>
        <a:p>
          <a:endParaRPr lang="en-US"/>
        </a:p>
      </dgm:t>
    </dgm:pt>
    <dgm:pt modelId="{5E444817-8BF7-45A5-9992-F8489EBFC1FA}" type="sibTrans" cxnId="{6FCFBCAA-5E1D-416C-A303-DA8E894FD359}">
      <dgm:prSet/>
      <dgm:spPr/>
      <dgm:t>
        <a:bodyPr/>
        <a:lstStyle/>
        <a:p>
          <a:endParaRPr lang="en-US"/>
        </a:p>
      </dgm:t>
    </dgm:pt>
    <dgm:pt modelId="{8EC3BFA9-1266-4403-B5EA-B39160E556DF}">
      <dgm:prSet/>
      <dgm:spPr/>
      <dgm:t>
        <a:bodyPr/>
        <a:lstStyle/>
        <a:p>
          <a:pPr rtl="0"/>
          <a:r>
            <a:rPr lang="en-US" dirty="0" smtClean="0"/>
            <a:t>OS X </a:t>
          </a:r>
          <a:r>
            <a:rPr lang="en-US" dirty="0" err="1" smtClean="0"/>
            <a:t>Yosimite</a:t>
          </a:r>
          <a:r>
            <a:rPr lang="en-US" dirty="0" smtClean="0"/>
            <a:t>+</a:t>
          </a:r>
          <a:endParaRPr lang="en-US" dirty="0"/>
        </a:p>
      </dgm:t>
    </dgm:pt>
    <dgm:pt modelId="{088F72F5-CC37-480A-9831-425ADB55D713}" type="parTrans" cxnId="{D5D0648D-5BF5-4653-9FE6-BE2D33417D8E}">
      <dgm:prSet/>
      <dgm:spPr/>
    </dgm:pt>
    <dgm:pt modelId="{60C4EE35-0D4A-43E1-9BE7-DC7B092EB914}" type="sibTrans" cxnId="{D5D0648D-5BF5-4653-9FE6-BE2D33417D8E}">
      <dgm:prSet/>
      <dgm:spPr/>
    </dgm:pt>
    <dgm:pt modelId="{6374E144-30A2-4E52-90BF-7D7F9BCAC285}">
      <dgm:prSet/>
      <dgm:spPr/>
      <dgm:t>
        <a:bodyPr/>
        <a:lstStyle/>
        <a:p>
          <a:pPr rtl="0"/>
          <a:r>
            <a:rPr lang="en-US" dirty="0" err="1" smtClean="0"/>
            <a:t>Xamarin</a:t>
          </a:r>
          <a:r>
            <a:rPr lang="en-US" dirty="0" smtClean="0"/>
            <a:t> Studio</a:t>
          </a:r>
          <a:endParaRPr lang="en-US" dirty="0"/>
        </a:p>
      </dgm:t>
    </dgm:pt>
    <dgm:pt modelId="{EDB97D38-4426-4542-A96C-5379A4B2E9DE}" type="parTrans" cxnId="{D3E11F64-259B-4B8A-B0D1-E395DA62E4C1}">
      <dgm:prSet/>
      <dgm:spPr/>
    </dgm:pt>
    <dgm:pt modelId="{00F24CC1-FC93-44EB-982B-AC699026F948}" type="sibTrans" cxnId="{D3E11F64-259B-4B8A-B0D1-E395DA62E4C1}">
      <dgm:prSet/>
      <dgm:spPr/>
    </dgm:pt>
    <dgm:pt modelId="{DF2B18DF-3E27-4EFC-89B6-D89D370A12A7}">
      <dgm:prSet/>
      <dgm:spPr/>
      <dgm:t>
        <a:bodyPr/>
        <a:lstStyle/>
        <a:p>
          <a:pPr rtl="0"/>
          <a:r>
            <a:rPr lang="en-US" dirty="0" smtClean="0"/>
            <a:t>Can’t use </a:t>
          </a:r>
          <a:r>
            <a:rPr lang="en-US" dirty="0" err="1" smtClean="0"/>
            <a:t>Xamarin</a:t>
          </a:r>
          <a:r>
            <a:rPr lang="en-US" dirty="0" smtClean="0"/>
            <a:t> Studio on Windows for iOS</a:t>
          </a:r>
          <a:endParaRPr lang="en-US" dirty="0"/>
        </a:p>
      </dgm:t>
    </dgm:pt>
    <dgm:pt modelId="{761EA914-BA1C-4FC8-90CA-71B59C3F30F1}" type="parTrans" cxnId="{FB08B6CD-8A61-4161-9DC3-515DF574E106}">
      <dgm:prSet/>
      <dgm:spPr/>
    </dgm:pt>
    <dgm:pt modelId="{A229F896-7FA0-4479-8E1C-AC21B9191D10}" type="sibTrans" cxnId="{FB08B6CD-8A61-4161-9DC3-515DF574E106}">
      <dgm:prSet/>
      <dgm:spPr/>
    </dgm:pt>
    <dgm:pt modelId="{32F5C1D2-D7BE-488C-B7C1-91153485FCBB}" type="pres">
      <dgm:prSet presAssocID="{98E73AD6-09A1-4EB4-90BE-FF82DCF45B77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F69D889-623E-4A1D-BC64-D300D410D9E7}" type="pres">
      <dgm:prSet presAssocID="{0B507799-A736-44D8-B6BA-CDDA59C6221D}" presName="boxAndChildren" presStyleCnt="0"/>
      <dgm:spPr/>
    </dgm:pt>
    <dgm:pt modelId="{4CE74BA3-612D-4731-A480-CB0018106AC5}" type="pres">
      <dgm:prSet presAssocID="{0B507799-A736-44D8-B6BA-CDDA59C6221D}" presName="parentTextBox" presStyleLbl="node1" presStyleIdx="0" presStyleCnt="1"/>
      <dgm:spPr/>
      <dgm:t>
        <a:bodyPr/>
        <a:lstStyle/>
        <a:p>
          <a:endParaRPr lang="en-US"/>
        </a:p>
      </dgm:t>
    </dgm:pt>
    <dgm:pt modelId="{0DAFDE51-1E88-4DE7-A577-3A1209956C26}" type="pres">
      <dgm:prSet presAssocID="{0B507799-A736-44D8-B6BA-CDDA59C6221D}" presName="entireBox" presStyleLbl="node1" presStyleIdx="0" presStyleCnt="1"/>
      <dgm:spPr/>
      <dgm:t>
        <a:bodyPr/>
        <a:lstStyle/>
        <a:p>
          <a:endParaRPr lang="en-US"/>
        </a:p>
      </dgm:t>
    </dgm:pt>
    <dgm:pt modelId="{B565F410-1FCC-454B-96FF-F56CA52E097D}" type="pres">
      <dgm:prSet presAssocID="{0B507799-A736-44D8-B6BA-CDDA59C6221D}" presName="descendantBox" presStyleCnt="0"/>
      <dgm:spPr/>
    </dgm:pt>
    <dgm:pt modelId="{EDBA2673-A2BB-49C6-AF94-91C8ED3A4AAF}" type="pres">
      <dgm:prSet presAssocID="{3E6CA204-CB7F-4BD2-8C73-82E074A5D39C}" presName="childTextBox" presStyleLbl="fgAccFollow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23A08BF-EC7C-460F-9EF4-6AB1A381736D}" type="pres">
      <dgm:prSet presAssocID="{923F697C-1FC8-46E0-B375-26B722B6B48D}" presName="childTextBox" presStyleLbl="fgAccFollow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A179D55-E6D5-4E16-A65E-6675E07F8195}" srcId="{98E73AD6-09A1-4EB4-90BE-FF82DCF45B77}" destId="{0B507799-A736-44D8-B6BA-CDDA59C6221D}" srcOrd="0" destOrd="0" parTransId="{07F5FD11-A2CE-4307-8930-F8DFE650D6D5}" sibTransId="{F4F3F842-B744-42BC-98F9-342497EA85EF}"/>
    <dgm:cxn modelId="{6C7536A5-0D9A-4329-B842-EBB129DD8DB2}" type="presOf" srcId="{923F697C-1FC8-46E0-B375-26B722B6B48D}" destId="{B23A08BF-EC7C-460F-9EF4-6AB1A381736D}" srcOrd="0" destOrd="0" presId="urn:microsoft.com/office/officeart/2005/8/layout/process4"/>
    <dgm:cxn modelId="{8DF94B4B-A019-48E6-B897-47151278128B}" srcId="{0B507799-A736-44D8-B6BA-CDDA59C6221D}" destId="{923F697C-1FC8-46E0-B375-26B722B6B48D}" srcOrd="1" destOrd="0" parTransId="{3EE64EF3-13AD-4C34-A742-31811BCE0BFE}" sibTransId="{DA636859-6C60-4FB7-BFA7-BA546D387DE8}"/>
    <dgm:cxn modelId="{78D751E5-B244-4DA2-AB5F-3179F4C6B4B6}" type="presOf" srcId="{DF2B18DF-3E27-4EFC-89B6-D89D370A12A7}" destId="{B23A08BF-EC7C-460F-9EF4-6AB1A381736D}" srcOrd="0" destOrd="4" presId="urn:microsoft.com/office/officeart/2005/8/layout/process4"/>
    <dgm:cxn modelId="{215E516B-A2D1-4755-AC95-E4F6432A3B84}" srcId="{0B507799-A736-44D8-B6BA-CDDA59C6221D}" destId="{3E6CA204-CB7F-4BD2-8C73-82E074A5D39C}" srcOrd="0" destOrd="0" parTransId="{DD0D88A5-7A6B-4235-A7A6-E40F6B9EA913}" sibTransId="{87F66D4D-E434-4CE4-9908-BEF3EEE394F3}"/>
    <dgm:cxn modelId="{D5D0648D-5BF5-4653-9FE6-BE2D33417D8E}" srcId="{3E6CA204-CB7F-4BD2-8C73-82E074A5D39C}" destId="{8EC3BFA9-1266-4403-B5EA-B39160E556DF}" srcOrd="0" destOrd="0" parTransId="{088F72F5-CC37-480A-9831-425ADB55D713}" sibTransId="{60C4EE35-0D4A-43E1-9BE7-DC7B092EB914}"/>
    <dgm:cxn modelId="{FB08B6CD-8A61-4161-9DC3-515DF574E106}" srcId="{923F697C-1FC8-46E0-B375-26B722B6B48D}" destId="{DF2B18DF-3E27-4EFC-89B6-D89D370A12A7}" srcOrd="3" destOrd="0" parTransId="{761EA914-BA1C-4FC8-90CA-71B59C3F30F1}" sibTransId="{A229F896-7FA0-4479-8E1C-AC21B9191D10}"/>
    <dgm:cxn modelId="{4DC97819-785C-482B-83AA-9813032E82AB}" srcId="{923F697C-1FC8-46E0-B375-26B722B6B48D}" destId="{C2AA3A12-45CB-4C0D-97CB-B2C436D9096F}" srcOrd="0" destOrd="0" parTransId="{56A3EB5A-D352-4D14-B895-9CFC15038C56}" sibTransId="{02441530-804F-4C14-945B-F568DE1954A3}"/>
    <dgm:cxn modelId="{90431884-1EF6-497E-A23F-D50CF4EDC144}" type="presOf" srcId="{8E29DECB-2CA4-4B0D-836E-EC7F34BBCF6E}" destId="{EDBA2673-A2BB-49C6-AF94-91C8ED3A4AAF}" srcOrd="0" destOrd="3" presId="urn:microsoft.com/office/officeart/2005/8/layout/process4"/>
    <dgm:cxn modelId="{75314C8C-09BD-45F0-A6AE-47083E4A14E2}" type="presOf" srcId="{8EC3BFA9-1266-4403-B5EA-B39160E556DF}" destId="{EDBA2673-A2BB-49C6-AF94-91C8ED3A4AAF}" srcOrd="0" destOrd="1" presId="urn:microsoft.com/office/officeart/2005/8/layout/process4"/>
    <dgm:cxn modelId="{D3E11F64-259B-4B8A-B0D1-E395DA62E4C1}" srcId="{3E6CA204-CB7F-4BD2-8C73-82E074A5D39C}" destId="{6374E144-30A2-4E52-90BF-7D7F9BCAC285}" srcOrd="1" destOrd="0" parTransId="{EDB97D38-4426-4542-A96C-5379A4B2E9DE}" sibTransId="{00F24CC1-FC93-44EB-982B-AC699026F948}"/>
    <dgm:cxn modelId="{B1332AF6-D07D-43C4-9376-EFA6D2121319}" type="presOf" srcId="{C2AA3A12-45CB-4C0D-97CB-B2C436D9096F}" destId="{B23A08BF-EC7C-460F-9EF4-6AB1A381736D}" srcOrd="0" destOrd="1" presId="urn:microsoft.com/office/officeart/2005/8/layout/process4"/>
    <dgm:cxn modelId="{48071BC8-3D62-473E-98B2-33392AF2C524}" type="presOf" srcId="{0B507799-A736-44D8-B6BA-CDDA59C6221D}" destId="{4CE74BA3-612D-4731-A480-CB0018106AC5}" srcOrd="0" destOrd="0" presId="urn:microsoft.com/office/officeart/2005/8/layout/process4"/>
    <dgm:cxn modelId="{FADE421C-99FB-4B68-9F53-E5A74342EFC8}" type="presOf" srcId="{90863D81-AC09-4171-BE6A-D132783B91A0}" destId="{B23A08BF-EC7C-460F-9EF4-6AB1A381736D}" srcOrd="0" destOrd="2" presId="urn:microsoft.com/office/officeart/2005/8/layout/process4"/>
    <dgm:cxn modelId="{CE67B7D6-8924-4655-8F8A-CF0D8EF413D0}" type="presOf" srcId="{9D90BB11-A330-4BAF-92D8-A95A5E5F4DD8}" destId="{B23A08BF-EC7C-460F-9EF4-6AB1A381736D}" srcOrd="0" destOrd="3" presId="urn:microsoft.com/office/officeart/2005/8/layout/process4"/>
    <dgm:cxn modelId="{6FCFBCAA-5E1D-416C-A303-DA8E894FD359}" srcId="{923F697C-1FC8-46E0-B375-26B722B6B48D}" destId="{9D90BB11-A330-4BAF-92D8-A95A5E5F4DD8}" srcOrd="2" destOrd="0" parTransId="{A8DAA6AF-4953-4571-B3B8-3419FABCDB34}" sibTransId="{5E444817-8BF7-45A5-9992-F8489EBFC1FA}"/>
    <dgm:cxn modelId="{A9A86FA3-95B4-459E-A356-20B6C70E4FA3}" srcId="{3E6CA204-CB7F-4BD2-8C73-82E074A5D39C}" destId="{8E29DECB-2CA4-4B0D-836E-EC7F34BBCF6E}" srcOrd="2" destOrd="0" parTransId="{7C835CB3-BD73-4B88-B319-75707F084347}" sibTransId="{B89D9019-9D94-4AFF-93EF-315605ACDE97}"/>
    <dgm:cxn modelId="{B480BC87-DA6D-4E27-B00C-632F618ABD79}" type="presOf" srcId="{98E73AD6-09A1-4EB4-90BE-FF82DCF45B77}" destId="{32F5C1D2-D7BE-488C-B7C1-91153485FCBB}" srcOrd="0" destOrd="0" presId="urn:microsoft.com/office/officeart/2005/8/layout/process4"/>
    <dgm:cxn modelId="{D34BE3F4-59A1-41FF-86D3-7CDE977E6C58}" type="presOf" srcId="{3E6CA204-CB7F-4BD2-8C73-82E074A5D39C}" destId="{EDBA2673-A2BB-49C6-AF94-91C8ED3A4AAF}" srcOrd="0" destOrd="0" presId="urn:microsoft.com/office/officeart/2005/8/layout/process4"/>
    <dgm:cxn modelId="{EEAA6BE6-E2E3-4542-93C0-5CB0A1C45FC3}" srcId="{923F697C-1FC8-46E0-B375-26B722B6B48D}" destId="{90863D81-AC09-4171-BE6A-D132783B91A0}" srcOrd="1" destOrd="0" parTransId="{6A9016DE-3230-4272-8CE9-4966B269ED09}" sibTransId="{E262F4E7-0AEE-493F-8A86-18B92E788290}"/>
    <dgm:cxn modelId="{5E50CFC6-D584-4BBB-9B40-875DFDBC77F1}" type="presOf" srcId="{6374E144-30A2-4E52-90BF-7D7F9BCAC285}" destId="{EDBA2673-A2BB-49C6-AF94-91C8ED3A4AAF}" srcOrd="0" destOrd="2" presId="urn:microsoft.com/office/officeart/2005/8/layout/process4"/>
    <dgm:cxn modelId="{3DF79B6E-83B5-4DC8-BACB-94D3F0617BBA}" type="presOf" srcId="{0B507799-A736-44D8-B6BA-CDDA59C6221D}" destId="{0DAFDE51-1E88-4DE7-A577-3A1209956C26}" srcOrd="1" destOrd="0" presId="urn:microsoft.com/office/officeart/2005/8/layout/process4"/>
    <dgm:cxn modelId="{01CDA6CE-9A5B-4D59-974D-91FDA62B6AC4}" type="presParOf" srcId="{32F5C1D2-D7BE-488C-B7C1-91153485FCBB}" destId="{6F69D889-623E-4A1D-BC64-D300D410D9E7}" srcOrd="0" destOrd="0" presId="urn:microsoft.com/office/officeart/2005/8/layout/process4"/>
    <dgm:cxn modelId="{150BF388-D16B-4923-A018-1437DF4ABC04}" type="presParOf" srcId="{6F69D889-623E-4A1D-BC64-D300D410D9E7}" destId="{4CE74BA3-612D-4731-A480-CB0018106AC5}" srcOrd="0" destOrd="0" presId="urn:microsoft.com/office/officeart/2005/8/layout/process4"/>
    <dgm:cxn modelId="{B77B69E2-2CEA-4316-9E92-3458296B4511}" type="presParOf" srcId="{6F69D889-623E-4A1D-BC64-D300D410D9E7}" destId="{0DAFDE51-1E88-4DE7-A577-3A1209956C26}" srcOrd="1" destOrd="0" presId="urn:microsoft.com/office/officeart/2005/8/layout/process4"/>
    <dgm:cxn modelId="{0F59999B-22A5-4A4B-8096-AD89ADF4619C}" type="presParOf" srcId="{6F69D889-623E-4A1D-BC64-D300D410D9E7}" destId="{B565F410-1FCC-454B-96FF-F56CA52E097D}" srcOrd="2" destOrd="0" presId="urn:microsoft.com/office/officeart/2005/8/layout/process4"/>
    <dgm:cxn modelId="{E9051D21-7F6F-4A69-A7E7-4BAA4451E0AD}" type="presParOf" srcId="{B565F410-1FCC-454B-96FF-F56CA52E097D}" destId="{EDBA2673-A2BB-49C6-AF94-91C8ED3A4AAF}" srcOrd="0" destOrd="0" presId="urn:microsoft.com/office/officeart/2005/8/layout/process4"/>
    <dgm:cxn modelId="{6DE01047-A863-4B5E-A3E6-5C32DFF5AD72}" type="presParOf" srcId="{B565F410-1FCC-454B-96FF-F56CA52E097D}" destId="{B23A08BF-EC7C-460F-9EF4-6AB1A381736D}" srcOrd="1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82305A4-DF42-4C1E-BDF7-0C24577B8200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596F95A-B523-497D-874D-36472EC2611D}">
      <dgm:prSet/>
      <dgm:spPr/>
      <dgm:t>
        <a:bodyPr/>
        <a:lstStyle/>
        <a:p>
          <a:pPr rtl="0"/>
          <a:r>
            <a:rPr lang="en-US" smtClean="0"/>
            <a:t>Xamarin.Android</a:t>
          </a:r>
          <a:endParaRPr lang="en-US"/>
        </a:p>
      </dgm:t>
    </dgm:pt>
    <dgm:pt modelId="{10B6499E-BDFF-48C0-B2F9-DDFADFE78A6F}" type="parTrans" cxnId="{70FAD1D1-3160-49FB-9F6E-E37CC7851121}">
      <dgm:prSet/>
      <dgm:spPr/>
      <dgm:t>
        <a:bodyPr/>
        <a:lstStyle/>
        <a:p>
          <a:endParaRPr lang="en-US"/>
        </a:p>
      </dgm:t>
    </dgm:pt>
    <dgm:pt modelId="{7108BD6A-A108-4E76-B62B-D47765D5F61B}" type="sibTrans" cxnId="{70FAD1D1-3160-49FB-9F6E-E37CC7851121}">
      <dgm:prSet/>
      <dgm:spPr/>
      <dgm:t>
        <a:bodyPr/>
        <a:lstStyle/>
        <a:p>
          <a:endParaRPr lang="en-US"/>
        </a:p>
      </dgm:t>
    </dgm:pt>
    <dgm:pt modelId="{8B48FECE-8406-4F2F-ABB8-CEAFB5919FF0}">
      <dgm:prSet/>
      <dgm:spPr/>
      <dgm:t>
        <a:bodyPr/>
        <a:lstStyle/>
        <a:p>
          <a:pPr rtl="0"/>
          <a:r>
            <a:rPr lang="en-US" dirty="0" smtClean="0"/>
            <a:t>Mac</a:t>
          </a:r>
          <a:endParaRPr lang="en-US" dirty="0"/>
        </a:p>
      </dgm:t>
    </dgm:pt>
    <dgm:pt modelId="{BF36B093-394A-4C0A-8AEC-77B17837EFD9}" type="parTrans" cxnId="{87617369-BF8B-4AB7-B411-93909AF90868}">
      <dgm:prSet/>
      <dgm:spPr/>
      <dgm:t>
        <a:bodyPr/>
        <a:lstStyle/>
        <a:p>
          <a:endParaRPr lang="en-US"/>
        </a:p>
      </dgm:t>
    </dgm:pt>
    <dgm:pt modelId="{41CF6249-C90D-43A4-837F-920A4DDA6A16}" type="sibTrans" cxnId="{87617369-BF8B-4AB7-B411-93909AF90868}">
      <dgm:prSet/>
      <dgm:spPr/>
      <dgm:t>
        <a:bodyPr/>
        <a:lstStyle/>
        <a:p>
          <a:endParaRPr lang="en-US"/>
        </a:p>
      </dgm:t>
    </dgm:pt>
    <dgm:pt modelId="{91E08E5D-35E6-4EFB-97CA-9342BAE65807}">
      <dgm:prSet/>
      <dgm:spPr/>
      <dgm:t>
        <a:bodyPr/>
        <a:lstStyle/>
        <a:p>
          <a:pPr rtl="0"/>
          <a:r>
            <a:rPr lang="en-US" smtClean="0"/>
            <a:t>Xamarin Studio</a:t>
          </a:r>
          <a:endParaRPr lang="en-US"/>
        </a:p>
      </dgm:t>
    </dgm:pt>
    <dgm:pt modelId="{019F0F41-A686-4D9D-88E2-F5B1EC67754B}" type="parTrans" cxnId="{D89D459A-59F8-474A-9C2E-0A10D7353284}">
      <dgm:prSet/>
      <dgm:spPr/>
      <dgm:t>
        <a:bodyPr/>
        <a:lstStyle/>
        <a:p>
          <a:endParaRPr lang="en-US"/>
        </a:p>
      </dgm:t>
    </dgm:pt>
    <dgm:pt modelId="{4A1CA6F9-943E-4E15-9995-90A84DEA710B}" type="sibTrans" cxnId="{D89D459A-59F8-474A-9C2E-0A10D7353284}">
      <dgm:prSet/>
      <dgm:spPr/>
      <dgm:t>
        <a:bodyPr/>
        <a:lstStyle/>
        <a:p>
          <a:endParaRPr lang="en-US"/>
        </a:p>
      </dgm:t>
    </dgm:pt>
    <dgm:pt modelId="{F30656A1-FCEA-42F0-821C-233640430FB7}">
      <dgm:prSet/>
      <dgm:spPr/>
      <dgm:t>
        <a:bodyPr/>
        <a:lstStyle/>
        <a:p>
          <a:pPr rtl="0"/>
          <a:r>
            <a:rPr lang="en-US" smtClean="0"/>
            <a:t>Windows PC</a:t>
          </a:r>
          <a:endParaRPr lang="en-US"/>
        </a:p>
      </dgm:t>
    </dgm:pt>
    <dgm:pt modelId="{83FCDC75-1AA7-4385-B0E6-DB59D751477F}" type="parTrans" cxnId="{24E964FF-5BD8-4653-94B9-8616E4E02FC3}">
      <dgm:prSet/>
      <dgm:spPr/>
      <dgm:t>
        <a:bodyPr/>
        <a:lstStyle/>
        <a:p>
          <a:endParaRPr lang="en-US"/>
        </a:p>
      </dgm:t>
    </dgm:pt>
    <dgm:pt modelId="{9E0E3870-9C8B-4598-8F4D-DA564CE95B2D}" type="sibTrans" cxnId="{24E964FF-5BD8-4653-94B9-8616E4E02FC3}">
      <dgm:prSet/>
      <dgm:spPr/>
      <dgm:t>
        <a:bodyPr/>
        <a:lstStyle/>
        <a:p>
          <a:endParaRPr lang="en-US"/>
        </a:p>
      </dgm:t>
    </dgm:pt>
    <dgm:pt modelId="{1C7C8844-CEA0-4D1D-B384-6BBA77B01FF1}">
      <dgm:prSet/>
      <dgm:spPr/>
      <dgm:t>
        <a:bodyPr/>
        <a:lstStyle/>
        <a:p>
          <a:pPr rtl="0"/>
          <a:r>
            <a:rPr lang="en-US" smtClean="0"/>
            <a:t>Visual Studio 2012+</a:t>
          </a:r>
          <a:endParaRPr lang="en-US"/>
        </a:p>
      </dgm:t>
    </dgm:pt>
    <dgm:pt modelId="{F6A1900E-BCC5-4814-ACE0-279E3FD75929}" type="parTrans" cxnId="{EAD7DFCC-6D66-4888-A9AB-56FEA3596F8F}">
      <dgm:prSet/>
      <dgm:spPr/>
      <dgm:t>
        <a:bodyPr/>
        <a:lstStyle/>
        <a:p>
          <a:endParaRPr lang="en-US"/>
        </a:p>
      </dgm:t>
    </dgm:pt>
    <dgm:pt modelId="{F31E1288-A5C8-437A-92B7-35A8DFBB45EE}" type="sibTrans" cxnId="{EAD7DFCC-6D66-4888-A9AB-56FEA3596F8F}">
      <dgm:prSet/>
      <dgm:spPr/>
      <dgm:t>
        <a:bodyPr/>
        <a:lstStyle/>
        <a:p>
          <a:endParaRPr lang="en-US"/>
        </a:p>
      </dgm:t>
    </dgm:pt>
    <dgm:pt modelId="{64A1387B-D962-4145-85AB-BE84AD789CAE}">
      <dgm:prSet/>
      <dgm:spPr/>
      <dgm:t>
        <a:bodyPr/>
        <a:lstStyle/>
        <a:p>
          <a:pPr rtl="0"/>
          <a:r>
            <a:rPr lang="en-US" smtClean="0"/>
            <a:t>Xamarin Plugin</a:t>
          </a:r>
          <a:endParaRPr lang="en-US"/>
        </a:p>
      </dgm:t>
    </dgm:pt>
    <dgm:pt modelId="{8E18273C-D195-483D-AF36-5D2238A0CCB7}" type="parTrans" cxnId="{8613AD95-9D3E-48E8-B79C-9F217E18B5DC}">
      <dgm:prSet/>
      <dgm:spPr/>
      <dgm:t>
        <a:bodyPr/>
        <a:lstStyle/>
        <a:p>
          <a:endParaRPr lang="en-US"/>
        </a:p>
      </dgm:t>
    </dgm:pt>
    <dgm:pt modelId="{07AD940C-D96B-41EB-92F0-EC88A66F62FC}" type="sibTrans" cxnId="{8613AD95-9D3E-48E8-B79C-9F217E18B5DC}">
      <dgm:prSet/>
      <dgm:spPr/>
      <dgm:t>
        <a:bodyPr/>
        <a:lstStyle/>
        <a:p>
          <a:endParaRPr lang="en-US"/>
        </a:p>
      </dgm:t>
    </dgm:pt>
    <dgm:pt modelId="{88E190B8-DD79-4CAD-ABD3-70030375172D}">
      <dgm:prSet/>
      <dgm:spPr/>
      <dgm:t>
        <a:bodyPr/>
        <a:lstStyle/>
        <a:p>
          <a:pPr rtl="0"/>
          <a:r>
            <a:rPr lang="en-US" smtClean="0"/>
            <a:t>Windows PC</a:t>
          </a:r>
          <a:endParaRPr lang="en-US"/>
        </a:p>
      </dgm:t>
    </dgm:pt>
    <dgm:pt modelId="{BFD890B5-898D-48F6-9536-DB9CFF700073}" type="parTrans" cxnId="{99115050-5ED6-4DF8-B0CA-30691472E0BF}">
      <dgm:prSet/>
      <dgm:spPr/>
      <dgm:t>
        <a:bodyPr/>
        <a:lstStyle/>
        <a:p>
          <a:endParaRPr lang="en-US"/>
        </a:p>
      </dgm:t>
    </dgm:pt>
    <dgm:pt modelId="{2AECED31-29CE-4AEB-B72B-45C018C93B82}" type="sibTrans" cxnId="{99115050-5ED6-4DF8-B0CA-30691472E0BF}">
      <dgm:prSet/>
      <dgm:spPr/>
      <dgm:t>
        <a:bodyPr/>
        <a:lstStyle/>
        <a:p>
          <a:endParaRPr lang="en-US"/>
        </a:p>
      </dgm:t>
    </dgm:pt>
    <dgm:pt modelId="{D3EE8763-B124-4D9E-8812-0BA0F205E0B7}">
      <dgm:prSet/>
      <dgm:spPr/>
      <dgm:t>
        <a:bodyPr/>
        <a:lstStyle/>
        <a:p>
          <a:pPr rtl="0"/>
          <a:r>
            <a:rPr lang="en-US" smtClean="0"/>
            <a:t>Xamarin Studio</a:t>
          </a:r>
          <a:endParaRPr lang="en-US"/>
        </a:p>
      </dgm:t>
    </dgm:pt>
    <dgm:pt modelId="{0A0D61D1-425F-40D3-AD63-E8B39093D6B7}" type="parTrans" cxnId="{7FED9309-293C-499E-AD50-F3E3D415FD84}">
      <dgm:prSet/>
      <dgm:spPr/>
      <dgm:t>
        <a:bodyPr/>
        <a:lstStyle/>
        <a:p>
          <a:endParaRPr lang="en-US"/>
        </a:p>
      </dgm:t>
    </dgm:pt>
    <dgm:pt modelId="{88FA5B8B-22D1-492E-9E9B-C0E838853A6E}" type="sibTrans" cxnId="{7FED9309-293C-499E-AD50-F3E3D415FD84}">
      <dgm:prSet/>
      <dgm:spPr/>
      <dgm:t>
        <a:bodyPr/>
        <a:lstStyle/>
        <a:p>
          <a:endParaRPr lang="en-US"/>
        </a:p>
      </dgm:t>
    </dgm:pt>
    <dgm:pt modelId="{D8529929-4F77-426C-B8ED-D5580E117B12}">
      <dgm:prSet/>
      <dgm:spPr/>
      <dgm:t>
        <a:bodyPr/>
        <a:lstStyle/>
        <a:p>
          <a:pPr rtl="0"/>
          <a:r>
            <a:rPr lang="en-US" dirty="0" smtClean="0"/>
            <a:t>OS X </a:t>
          </a:r>
          <a:r>
            <a:rPr lang="en-US" dirty="0" err="1" smtClean="0"/>
            <a:t>Yosimite</a:t>
          </a:r>
          <a:r>
            <a:rPr lang="en-US" dirty="0" smtClean="0"/>
            <a:t>+</a:t>
          </a:r>
          <a:endParaRPr lang="en-US" dirty="0"/>
        </a:p>
      </dgm:t>
    </dgm:pt>
    <dgm:pt modelId="{6F48B827-1C9C-4310-B676-D1715EADC2A5}" type="parTrans" cxnId="{59FCFC95-71DE-40A8-824C-B3138A5CF2D3}">
      <dgm:prSet/>
      <dgm:spPr/>
    </dgm:pt>
    <dgm:pt modelId="{C12095D4-BA2D-4860-84F7-731C8A77ED12}" type="sibTrans" cxnId="{59FCFC95-71DE-40A8-824C-B3138A5CF2D3}">
      <dgm:prSet/>
      <dgm:spPr/>
    </dgm:pt>
    <dgm:pt modelId="{F4F9D71F-5040-4266-92ED-6BAEF98BE474}" type="pres">
      <dgm:prSet presAssocID="{282305A4-DF42-4C1E-BDF7-0C24577B8200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308BEAA-62D1-486B-8520-312F8C562E2B}" type="pres">
      <dgm:prSet presAssocID="{8596F95A-B523-497D-874D-36472EC2611D}" presName="boxAndChildren" presStyleCnt="0"/>
      <dgm:spPr/>
    </dgm:pt>
    <dgm:pt modelId="{90C8CEF4-009B-4E29-A242-7AF246AD7D21}" type="pres">
      <dgm:prSet presAssocID="{8596F95A-B523-497D-874D-36472EC2611D}" presName="parentTextBox" presStyleLbl="node1" presStyleIdx="0" presStyleCnt="1"/>
      <dgm:spPr/>
      <dgm:t>
        <a:bodyPr/>
        <a:lstStyle/>
        <a:p>
          <a:endParaRPr lang="en-US"/>
        </a:p>
      </dgm:t>
    </dgm:pt>
    <dgm:pt modelId="{292D75E8-4E42-4A07-980A-C2802134616A}" type="pres">
      <dgm:prSet presAssocID="{8596F95A-B523-497D-874D-36472EC2611D}" presName="entireBox" presStyleLbl="node1" presStyleIdx="0" presStyleCnt="1"/>
      <dgm:spPr/>
      <dgm:t>
        <a:bodyPr/>
        <a:lstStyle/>
        <a:p>
          <a:endParaRPr lang="en-US"/>
        </a:p>
      </dgm:t>
    </dgm:pt>
    <dgm:pt modelId="{070FA168-89ED-4A3A-AEC9-8FFF2DBF748F}" type="pres">
      <dgm:prSet presAssocID="{8596F95A-B523-497D-874D-36472EC2611D}" presName="descendantBox" presStyleCnt="0"/>
      <dgm:spPr/>
    </dgm:pt>
    <dgm:pt modelId="{A3F144B7-6E09-460F-B6C1-1BEE02DAE9FF}" type="pres">
      <dgm:prSet presAssocID="{8B48FECE-8406-4F2F-ABB8-CEAFB5919FF0}" presName="childTextBox" presStyleLbl="fg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A577329-1DAB-4571-80BD-9F9DC9F0B735}" type="pres">
      <dgm:prSet presAssocID="{F30656A1-FCEA-42F0-821C-233640430FB7}" presName="childTextBox" presStyleLbl="fg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13EE5FC-80EB-4005-A645-A585D4473551}" type="pres">
      <dgm:prSet presAssocID="{88E190B8-DD79-4CAD-ABD3-70030375172D}" presName="childTextBox" presStyleLbl="fg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7617369-BF8B-4AB7-B411-93909AF90868}" srcId="{8596F95A-B523-497D-874D-36472EC2611D}" destId="{8B48FECE-8406-4F2F-ABB8-CEAFB5919FF0}" srcOrd="0" destOrd="0" parTransId="{BF36B093-394A-4C0A-8AEC-77B17837EFD9}" sibTransId="{41CF6249-C90D-43A4-837F-920A4DDA6A16}"/>
    <dgm:cxn modelId="{81B139E3-B4B1-41C2-9520-939036F6817A}" type="presOf" srcId="{F30656A1-FCEA-42F0-821C-233640430FB7}" destId="{3A577329-1DAB-4571-80BD-9F9DC9F0B735}" srcOrd="0" destOrd="0" presId="urn:microsoft.com/office/officeart/2005/8/layout/process4"/>
    <dgm:cxn modelId="{B08B114F-8726-4A3F-AA21-E1D285DAF948}" type="presOf" srcId="{64A1387B-D962-4145-85AB-BE84AD789CAE}" destId="{3A577329-1DAB-4571-80BD-9F9DC9F0B735}" srcOrd="0" destOrd="2" presId="urn:microsoft.com/office/officeart/2005/8/layout/process4"/>
    <dgm:cxn modelId="{8613AD95-9D3E-48E8-B79C-9F217E18B5DC}" srcId="{F30656A1-FCEA-42F0-821C-233640430FB7}" destId="{64A1387B-D962-4145-85AB-BE84AD789CAE}" srcOrd="1" destOrd="0" parTransId="{8E18273C-D195-483D-AF36-5D2238A0CCB7}" sibTransId="{07AD940C-D96B-41EB-92F0-EC88A66F62FC}"/>
    <dgm:cxn modelId="{24E964FF-5BD8-4653-94B9-8616E4E02FC3}" srcId="{8596F95A-B523-497D-874D-36472EC2611D}" destId="{F30656A1-FCEA-42F0-821C-233640430FB7}" srcOrd="1" destOrd="0" parTransId="{83FCDC75-1AA7-4385-B0E6-DB59D751477F}" sibTransId="{9E0E3870-9C8B-4598-8F4D-DA564CE95B2D}"/>
    <dgm:cxn modelId="{99115050-5ED6-4DF8-B0CA-30691472E0BF}" srcId="{8596F95A-B523-497D-874D-36472EC2611D}" destId="{88E190B8-DD79-4CAD-ABD3-70030375172D}" srcOrd="2" destOrd="0" parTransId="{BFD890B5-898D-48F6-9536-DB9CFF700073}" sibTransId="{2AECED31-29CE-4AEB-B72B-45C018C93B82}"/>
    <dgm:cxn modelId="{31FBF23A-61F8-4AE9-98A4-3441CBAC1FD6}" type="presOf" srcId="{8B48FECE-8406-4F2F-ABB8-CEAFB5919FF0}" destId="{A3F144B7-6E09-460F-B6C1-1BEE02DAE9FF}" srcOrd="0" destOrd="0" presId="urn:microsoft.com/office/officeart/2005/8/layout/process4"/>
    <dgm:cxn modelId="{89CB28FF-22B4-4402-A2BB-8966E7FFD189}" type="presOf" srcId="{D8529929-4F77-426C-B8ED-D5580E117B12}" destId="{A3F144B7-6E09-460F-B6C1-1BEE02DAE9FF}" srcOrd="0" destOrd="1" presId="urn:microsoft.com/office/officeart/2005/8/layout/process4"/>
    <dgm:cxn modelId="{6BA8FDC3-7659-4576-820F-A7D39621ECE6}" type="presOf" srcId="{88E190B8-DD79-4CAD-ABD3-70030375172D}" destId="{F13EE5FC-80EB-4005-A645-A585D4473551}" srcOrd="0" destOrd="0" presId="urn:microsoft.com/office/officeart/2005/8/layout/process4"/>
    <dgm:cxn modelId="{70FAD1D1-3160-49FB-9F6E-E37CC7851121}" srcId="{282305A4-DF42-4C1E-BDF7-0C24577B8200}" destId="{8596F95A-B523-497D-874D-36472EC2611D}" srcOrd="0" destOrd="0" parTransId="{10B6499E-BDFF-48C0-B2F9-DDFADFE78A6F}" sibTransId="{7108BD6A-A108-4E76-B62B-D47765D5F61B}"/>
    <dgm:cxn modelId="{ABF6CC56-EFE2-4AC9-BF0E-B03B8132E864}" type="presOf" srcId="{8596F95A-B523-497D-874D-36472EC2611D}" destId="{90C8CEF4-009B-4E29-A242-7AF246AD7D21}" srcOrd="0" destOrd="0" presId="urn:microsoft.com/office/officeart/2005/8/layout/process4"/>
    <dgm:cxn modelId="{3E6E9524-13F4-4929-8201-FD037C3CD977}" type="presOf" srcId="{91E08E5D-35E6-4EFB-97CA-9342BAE65807}" destId="{A3F144B7-6E09-460F-B6C1-1BEE02DAE9FF}" srcOrd="0" destOrd="2" presId="urn:microsoft.com/office/officeart/2005/8/layout/process4"/>
    <dgm:cxn modelId="{59FCFC95-71DE-40A8-824C-B3138A5CF2D3}" srcId="{8B48FECE-8406-4F2F-ABB8-CEAFB5919FF0}" destId="{D8529929-4F77-426C-B8ED-D5580E117B12}" srcOrd="0" destOrd="0" parTransId="{6F48B827-1C9C-4310-B676-D1715EADC2A5}" sibTransId="{C12095D4-BA2D-4860-84F7-731C8A77ED12}"/>
    <dgm:cxn modelId="{323126E1-45E4-48EB-8C67-CE80BCF77DEF}" type="presOf" srcId="{282305A4-DF42-4C1E-BDF7-0C24577B8200}" destId="{F4F9D71F-5040-4266-92ED-6BAEF98BE474}" srcOrd="0" destOrd="0" presId="urn:microsoft.com/office/officeart/2005/8/layout/process4"/>
    <dgm:cxn modelId="{D89D459A-59F8-474A-9C2E-0A10D7353284}" srcId="{8B48FECE-8406-4F2F-ABB8-CEAFB5919FF0}" destId="{91E08E5D-35E6-4EFB-97CA-9342BAE65807}" srcOrd="1" destOrd="0" parTransId="{019F0F41-A686-4D9D-88E2-F5B1EC67754B}" sibTransId="{4A1CA6F9-943E-4E15-9995-90A84DEA710B}"/>
    <dgm:cxn modelId="{7FED9309-293C-499E-AD50-F3E3D415FD84}" srcId="{88E190B8-DD79-4CAD-ABD3-70030375172D}" destId="{D3EE8763-B124-4D9E-8812-0BA0F205E0B7}" srcOrd="0" destOrd="0" parTransId="{0A0D61D1-425F-40D3-AD63-E8B39093D6B7}" sibTransId="{88FA5B8B-22D1-492E-9E9B-C0E838853A6E}"/>
    <dgm:cxn modelId="{EAD7DFCC-6D66-4888-A9AB-56FEA3596F8F}" srcId="{F30656A1-FCEA-42F0-821C-233640430FB7}" destId="{1C7C8844-CEA0-4D1D-B384-6BBA77B01FF1}" srcOrd="0" destOrd="0" parTransId="{F6A1900E-BCC5-4814-ACE0-279E3FD75929}" sibTransId="{F31E1288-A5C8-437A-92B7-35A8DFBB45EE}"/>
    <dgm:cxn modelId="{DFC6022B-3E27-4DE2-B22A-F5036E499513}" type="presOf" srcId="{1C7C8844-CEA0-4D1D-B384-6BBA77B01FF1}" destId="{3A577329-1DAB-4571-80BD-9F9DC9F0B735}" srcOrd="0" destOrd="1" presId="urn:microsoft.com/office/officeart/2005/8/layout/process4"/>
    <dgm:cxn modelId="{AE21CA9C-6E31-459A-B3D9-1B50E57B78E8}" type="presOf" srcId="{D3EE8763-B124-4D9E-8812-0BA0F205E0B7}" destId="{F13EE5FC-80EB-4005-A645-A585D4473551}" srcOrd="0" destOrd="1" presId="urn:microsoft.com/office/officeart/2005/8/layout/process4"/>
    <dgm:cxn modelId="{87D9E848-9A9D-4804-A587-403FAE549506}" type="presOf" srcId="{8596F95A-B523-497D-874D-36472EC2611D}" destId="{292D75E8-4E42-4A07-980A-C2802134616A}" srcOrd="1" destOrd="0" presId="urn:microsoft.com/office/officeart/2005/8/layout/process4"/>
    <dgm:cxn modelId="{FC9F2F24-7F0B-4C9B-B68F-1FA70ABF02F9}" type="presParOf" srcId="{F4F9D71F-5040-4266-92ED-6BAEF98BE474}" destId="{F308BEAA-62D1-486B-8520-312F8C562E2B}" srcOrd="0" destOrd="0" presId="urn:microsoft.com/office/officeart/2005/8/layout/process4"/>
    <dgm:cxn modelId="{0B9D937E-EA03-4C27-902C-07273EBC9E4F}" type="presParOf" srcId="{F308BEAA-62D1-486B-8520-312F8C562E2B}" destId="{90C8CEF4-009B-4E29-A242-7AF246AD7D21}" srcOrd="0" destOrd="0" presId="urn:microsoft.com/office/officeart/2005/8/layout/process4"/>
    <dgm:cxn modelId="{7CBC420B-23E0-40BE-8E82-C0C8F148B53D}" type="presParOf" srcId="{F308BEAA-62D1-486B-8520-312F8C562E2B}" destId="{292D75E8-4E42-4A07-980A-C2802134616A}" srcOrd="1" destOrd="0" presId="urn:microsoft.com/office/officeart/2005/8/layout/process4"/>
    <dgm:cxn modelId="{8E63B3D7-B022-4677-B797-4F8194629B90}" type="presParOf" srcId="{F308BEAA-62D1-486B-8520-312F8C562E2B}" destId="{070FA168-89ED-4A3A-AEC9-8FFF2DBF748F}" srcOrd="2" destOrd="0" presId="urn:microsoft.com/office/officeart/2005/8/layout/process4"/>
    <dgm:cxn modelId="{44A2D71D-EC74-4773-9442-E4FF12BD4FF2}" type="presParOf" srcId="{070FA168-89ED-4A3A-AEC9-8FFF2DBF748F}" destId="{A3F144B7-6E09-460F-B6C1-1BEE02DAE9FF}" srcOrd="0" destOrd="0" presId="urn:microsoft.com/office/officeart/2005/8/layout/process4"/>
    <dgm:cxn modelId="{B691E019-908C-432B-8E9B-1E9A59650B07}" type="presParOf" srcId="{070FA168-89ED-4A3A-AEC9-8FFF2DBF748F}" destId="{3A577329-1DAB-4571-80BD-9F9DC9F0B735}" srcOrd="1" destOrd="0" presId="urn:microsoft.com/office/officeart/2005/8/layout/process4"/>
    <dgm:cxn modelId="{7208BFAE-268D-4287-BF6E-640584770A44}" type="presParOf" srcId="{070FA168-89ED-4A3A-AEC9-8FFF2DBF748F}" destId="{F13EE5FC-80EB-4005-A645-A585D4473551}" srcOrd="2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8A6387D-FA08-467D-916E-DDBDE5EE8946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3F245961-FBE2-4915-8146-9E511FA84E46}">
      <dgm:prSet/>
      <dgm:spPr/>
      <dgm:t>
        <a:bodyPr/>
        <a:lstStyle/>
        <a:p>
          <a:pPr rtl="0"/>
          <a:r>
            <a:rPr lang="en-US" dirty="0" smtClean="0"/>
            <a:t>iOS Simulator</a:t>
          </a:r>
          <a:endParaRPr lang="en-US" dirty="0"/>
        </a:p>
      </dgm:t>
    </dgm:pt>
    <dgm:pt modelId="{B2A7BFBE-8A85-45ED-87A7-790B091EF449}" type="parTrans" cxnId="{C520F015-14A5-4ABC-963A-3AFACE055A7D}">
      <dgm:prSet/>
      <dgm:spPr/>
      <dgm:t>
        <a:bodyPr/>
        <a:lstStyle/>
        <a:p>
          <a:endParaRPr lang="en-US"/>
        </a:p>
      </dgm:t>
    </dgm:pt>
    <dgm:pt modelId="{897A0FD5-230D-4A12-9CEA-AB9E93628D68}" type="sibTrans" cxnId="{C520F015-14A5-4ABC-963A-3AFACE055A7D}">
      <dgm:prSet/>
      <dgm:spPr/>
      <dgm:t>
        <a:bodyPr/>
        <a:lstStyle/>
        <a:p>
          <a:endParaRPr lang="en-US"/>
        </a:p>
      </dgm:t>
    </dgm:pt>
    <dgm:pt modelId="{15907344-8C1E-48B6-9BCA-0E6BB3D2700E}">
      <dgm:prSet/>
      <dgm:spPr/>
      <dgm:t>
        <a:bodyPr/>
        <a:lstStyle/>
        <a:p>
          <a:pPr rtl="0"/>
          <a:r>
            <a:rPr lang="en-US" dirty="0" smtClean="0"/>
            <a:t>On Mac only</a:t>
          </a:r>
          <a:endParaRPr lang="en-US" dirty="0"/>
        </a:p>
      </dgm:t>
    </dgm:pt>
    <dgm:pt modelId="{C98BA7AA-5CFA-44D9-8049-A600F15F5973}" type="parTrans" cxnId="{8FC4B255-E773-41EB-ACFF-59F6C454D594}">
      <dgm:prSet/>
      <dgm:spPr/>
      <dgm:t>
        <a:bodyPr/>
        <a:lstStyle/>
        <a:p>
          <a:endParaRPr lang="en-US"/>
        </a:p>
      </dgm:t>
    </dgm:pt>
    <dgm:pt modelId="{DF4BEE89-3BC7-4580-B25D-2776BC482216}" type="sibTrans" cxnId="{8FC4B255-E773-41EB-ACFF-59F6C454D594}">
      <dgm:prSet/>
      <dgm:spPr/>
      <dgm:t>
        <a:bodyPr/>
        <a:lstStyle/>
        <a:p>
          <a:endParaRPr lang="en-US"/>
        </a:p>
      </dgm:t>
    </dgm:pt>
    <dgm:pt modelId="{EDD87D21-33F6-471C-9546-FBEA345C7C0A}">
      <dgm:prSet/>
      <dgm:spPr/>
      <dgm:t>
        <a:bodyPr/>
        <a:lstStyle/>
        <a:p>
          <a:pPr rtl="0"/>
          <a:r>
            <a:rPr lang="en-US" smtClean="0"/>
            <a:t>Android Emulator</a:t>
          </a:r>
          <a:endParaRPr lang="en-US"/>
        </a:p>
      </dgm:t>
    </dgm:pt>
    <dgm:pt modelId="{FD76B087-9A30-48F0-9168-F1AC5E63A31A}" type="parTrans" cxnId="{9A0E19F0-7C67-462E-A812-1B8308A9EF12}">
      <dgm:prSet/>
      <dgm:spPr/>
      <dgm:t>
        <a:bodyPr/>
        <a:lstStyle/>
        <a:p>
          <a:endParaRPr lang="en-US"/>
        </a:p>
      </dgm:t>
    </dgm:pt>
    <dgm:pt modelId="{13BD1CC2-2945-4C4E-BF8C-86C64BCBD7D4}" type="sibTrans" cxnId="{9A0E19F0-7C67-462E-A812-1B8308A9EF12}">
      <dgm:prSet/>
      <dgm:spPr/>
      <dgm:t>
        <a:bodyPr/>
        <a:lstStyle/>
        <a:p>
          <a:endParaRPr lang="en-US"/>
        </a:p>
      </dgm:t>
    </dgm:pt>
    <dgm:pt modelId="{98F290D4-2180-43E1-B70A-4781B5227428}">
      <dgm:prSet/>
      <dgm:spPr/>
      <dgm:t>
        <a:bodyPr/>
        <a:lstStyle/>
        <a:p>
          <a:pPr rtl="0"/>
          <a:r>
            <a:rPr lang="en-US" smtClean="0"/>
            <a:t>Default Emulator</a:t>
          </a:r>
          <a:endParaRPr lang="en-US"/>
        </a:p>
      </dgm:t>
    </dgm:pt>
    <dgm:pt modelId="{91CEEC33-21C5-4CC8-AF0B-CF5FC92BB3D5}" type="parTrans" cxnId="{B5A15CD6-8EE7-47B2-A854-0C2F21B64AC9}">
      <dgm:prSet/>
      <dgm:spPr/>
      <dgm:t>
        <a:bodyPr/>
        <a:lstStyle/>
        <a:p>
          <a:endParaRPr lang="en-US"/>
        </a:p>
      </dgm:t>
    </dgm:pt>
    <dgm:pt modelId="{E9DF0319-377E-4468-8609-1EF87E286421}" type="sibTrans" cxnId="{B5A15CD6-8EE7-47B2-A854-0C2F21B64AC9}">
      <dgm:prSet/>
      <dgm:spPr/>
      <dgm:t>
        <a:bodyPr/>
        <a:lstStyle/>
        <a:p>
          <a:endParaRPr lang="en-US"/>
        </a:p>
      </dgm:t>
    </dgm:pt>
    <dgm:pt modelId="{6C89C593-80B4-4937-8C1F-8E32A7881F9C}">
      <dgm:prSet/>
      <dgm:spPr/>
      <dgm:t>
        <a:bodyPr/>
        <a:lstStyle/>
        <a:p>
          <a:pPr rtl="0"/>
          <a:r>
            <a:rPr lang="en-US" smtClean="0"/>
            <a:t>Genymotion Emulator</a:t>
          </a:r>
          <a:endParaRPr lang="en-US"/>
        </a:p>
      </dgm:t>
    </dgm:pt>
    <dgm:pt modelId="{79599A2C-949B-4479-84D8-F1BEAA2F2CA9}" type="parTrans" cxnId="{0828C5BE-D761-46EC-9044-CD10126A2549}">
      <dgm:prSet/>
      <dgm:spPr/>
      <dgm:t>
        <a:bodyPr/>
        <a:lstStyle/>
        <a:p>
          <a:endParaRPr lang="en-US"/>
        </a:p>
      </dgm:t>
    </dgm:pt>
    <dgm:pt modelId="{E3A5DEFE-6543-4686-99A0-C1B697B209D0}" type="sibTrans" cxnId="{0828C5BE-D761-46EC-9044-CD10126A2549}">
      <dgm:prSet/>
      <dgm:spPr/>
      <dgm:t>
        <a:bodyPr/>
        <a:lstStyle/>
        <a:p>
          <a:endParaRPr lang="en-US"/>
        </a:p>
      </dgm:t>
    </dgm:pt>
    <dgm:pt modelId="{B3A27B68-E12E-4BFE-AAA7-0A2A53668939}">
      <dgm:prSet/>
      <dgm:spPr/>
      <dgm:t>
        <a:bodyPr/>
        <a:lstStyle/>
        <a:p>
          <a:pPr rtl="0"/>
          <a:r>
            <a:rPr lang="en-US" smtClean="0"/>
            <a:t>Visual Studio Emulator</a:t>
          </a:r>
          <a:endParaRPr lang="en-US"/>
        </a:p>
      </dgm:t>
    </dgm:pt>
    <dgm:pt modelId="{1F150FC4-066F-458F-AB78-0A1410FD4F40}" type="parTrans" cxnId="{22795ECF-389F-48DD-9220-5C6F928614F3}">
      <dgm:prSet/>
      <dgm:spPr/>
      <dgm:t>
        <a:bodyPr/>
        <a:lstStyle/>
        <a:p>
          <a:endParaRPr lang="en-US"/>
        </a:p>
      </dgm:t>
    </dgm:pt>
    <dgm:pt modelId="{8697A478-CD5E-4850-A539-5A587E8CEA0D}" type="sibTrans" cxnId="{22795ECF-389F-48DD-9220-5C6F928614F3}">
      <dgm:prSet/>
      <dgm:spPr/>
      <dgm:t>
        <a:bodyPr/>
        <a:lstStyle/>
        <a:p>
          <a:endParaRPr lang="en-US"/>
        </a:p>
      </dgm:t>
    </dgm:pt>
    <dgm:pt modelId="{DEFB1175-A1A3-4B83-823D-463B1C2B8D02}" type="pres">
      <dgm:prSet presAssocID="{C8A6387D-FA08-467D-916E-DDBDE5EE8946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9816CD8-2505-4932-A225-CD773269CB25}" type="pres">
      <dgm:prSet presAssocID="{3F245961-FBE2-4915-8146-9E511FA84E46}" presName="composite" presStyleCnt="0"/>
      <dgm:spPr/>
    </dgm:pt>
    <dgm:pt modelId="{0C95C92E-8142-4786-9814-9B6A14CC1D7B}" type="pres">
      <dgm:prSet presAssocID="{3F245961-FBE2-4915-8146-9E511FA84E46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64F8517-A4B0-4BB5-B17F-4EE2A1661B3C}" type="pres">
      <dgm:prSet presAssocID="{3F245961-FBE2-4915-8146-9E511FA84E46}" presName="desTx" presStyleLbl="alignAccFollow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B18256D-69B2-4391-92FB-264848A92B45}" type="pres">
      <dgm:prSet presAssocID="{897A0FD5-230D-4A12-9CEA-AB9E93628D68}" presName="space" presStyleCnt="0"/>
      <dgm:spPr/>
    </dgm:pt>
    <dgm:pt modelId="{CC9A2BEA-ECE1-42FF-A978-A2471045A5FA}" type="pres">
      <dgm:prSet presAssocID="{EDD87D21-33F6-471C-9546-FBEA345C7C0A}" presName="composite" presStyleCnt="0"/>
      <dgm:spPr/>
    </dgm:pt>
    <dgm:pt modelId="{CC87BDB2-DEFB-4EA6-83E1-E89DDF7739FC}" type="pres">
      <dgm:prSet presAssocID="{EDD87D21-33F6-471C-9546-FBEA345C7C0A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3EA8351-AB38-48D2-A0CF-D9C01F61D3EB}" type="pres">
      <dgm:prSet presAssocID="{EDD87D21-33F6-471C-9546-FBEA345C7C0A}" presName="desTx" presStyleLbl="alignAccFollow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5A15CD6-8EE7-47B2-A854-0C2F21B64AC9}" srcId="{EDD87D21-33F6-471C-9546-FBEA345C7C0A}" destId="{98F290D4-2180-43E1-B70A-4781B5227428}" srcOrd="0" destOrd="0" parTransId="{91CEEC33-21C5-4CC8-AF0B-CF5FC92BB3D5}" sibTransId="{E9DF0319-377E-4468-8609-1EF87E286421}"/>
    <dgm:cxn modelId="{99785121-36E3-494B-B6AC-6FD3814EF277}" type="presOf" srcId="{EDD87D21-33F6-471C-9546-FBEA345C7C0A}" destId="{CC87BDB2-DEFB-4EA6-83E1-E89DDF7739FC}" srcOrd="0" destOrd="0" presId="urn:microsoft.com/office/officeart/2005/8/layout/hList1"/>
    <dgm:cxn modelId="{9A0E19F0-7C67-462E-A812-1B8308A9EF12}" srcId="{C8A6387D-FA08-467D-916E-DDBDE5EE8946}" destId="{EDD87D21-33F6-471C-9546-FBEA345C7C0A}" srcOrd="1" destOrd="0" parTransId="{FD76B087-9A30-48F0-9168-F1AC5E63A31A}" sibTransId="{13BD1CC2-2945-4C4E-BF8C-86C64BCBD7D4}"/>
    <dgm:cxn modelId="{0828C5BE-D761-46EC-9044-CD10126A2549}" srcId="{EDD87D21-33F6-471C-9546-FBEA345C7C0A}" destId="{6C89C593-80B4-4937-8C1F-8E32A7881F9C}" srcOrd="1" destOrd="0" parTransId="{79599A2C-949B-4479-84D8-F1BEAA2F2CA9}" sibTransId="{E3A5DEFE-6543-4686-99A0-C1B697B209D0}"/>
    <dgm:cxn modelId="{FA311E5C-F7CF-4B83-8AB2-88CCF462765E}" type="presOf" srcId="{15907344-8C1E-48B6-9BCA-0E6BB3D2700E}" destId="{B64F8517-A4B0-4BB5-B17F-4EE2A1661B3C}" srcOrd="0" destOrd="0" presId="urn:microsoft.com/office/officeart/2005/8/layout/hList1"/>
    <dgm:cxn modelId="{79CF12E5-70B7-4D1A-8DB1-FF1B8D54F9EF}" type="presOf" srcId="{C8A6387D-FA08-467D-916E-DDBDE5EE8946}" destId="{DEFB1175-A1A3-4B83-823D-463B1C2B8D02}" srcOrd="0" destOrd="0" presId="urn:microsoft.com/office/officeart/2005/8/layout/hList1"/>
    <dgm:cxn modelId="{22795ECF-389F-48DD-9220-5C6F928614F3}" srcId="{EDD87D21-33F6-471C-9546-FBEA345C7C0A}" destId="{B3A27B68-E12E-4BFE-AAA7-0A2A53668939}" srcOrd="2" destOrd="0" parTransId="{1F150FC4-066F-458F-AB78-0A1410FD4F40}" sibTransId="{8697A478-CD5E-4850-A539-5A587E8CEA0D}"/>
    <dgm:cxn modelId="{3EF58A84-4FE6-4F01-B450-86A91343152C}" type="presOf" srcId="{6C89C593-80B4-4937-8C1F-8E32A7881F9C}" destId="{83EA8351-AB38-48D2-A0CF-D9C01F61D3EB}" srcOrd="0" destOrd="1" presId="urn:microsoft.com/office/officeart/2005/8/layout/hList1"/>
    <dgm:cxn modelId="{C520F015-14A5-4ABC-963A-3AFACE055A7D}" srcId="{C8A6387D-FA08-467D-916E-DDBDE5EE8946}" destId="{3F245961-FBE2-4915-8146-9E511FA84E46}" srcOrd="0" destOrd="0" parTransId="{B2A7BFBE-8A85-45ED-87A7-790B091EF449}" sibTransId="{897A0FD5-230D-4A12-9CEA-AB9E93628D68}"/>
    <dgm:cxn modelId="{5BACAF72-7387-486F-8F3F-04A7D797EC0F}" type="presOf" srcId="{3F245961-FBE2-4915-8146-9E511FA84E46}" destId="{0C95C92E-8142-4786-9814-9B6A14CC1D7B}" srcOrd="0" destOrd="0" presId="urn:microsoft.com/office/officeart/2005/8/layout/hList1"/>
    <dgm:cxn modelId="{8FC4B255-E773-41EB-ACFF-59F6C454D594}" srcId="{3F245961-FBE2-4915-8146-9E511FA84E46}" destId="{15907344-8C1E-48B6-9BCA-0E6BB3D2700E}" srcOrd="0" destOrd="0" parTransId="{C98BA7AA-5CFA-44D9-8049-A600F15F5973}" sibTransId="{DF4BEE89-3BC7-4580-B25D-2776BC482216}"/>
    <dgm:cxn modelId="{B9EE9092-3335-4B43-AEB9-2651F04E07D2}" type="presOf" srcId="{B3A27B68-E12E-4BFE-AAA7-0A2A53668939}" destId="{83EA8351-AB38-48D2-A0CF-D9C01F61D3EB}" srcOrd="0" destOrd="2" presId="urn:microsoft.com/office/officeart/2005/8/layout/hList1"/>
    <dgm:cxn modelId="{E3F2E1DC-93D4-455A-A626-E119F3E8105A}" type="presOf" srcId="{98F290D4-2180-43E1-B70A-4781B5227428}" destId="{83EA8351-AB38-48D2-A0CF-D9C01F61D3EB}" srcOrd="0" destOrd="0" presId="urn:microsoft.com/office/officeart/2005/8/layout/hList1"/>
    <dgm:cxn modelId="{DABDD59C-0C05-41DC-B5B7-60FE0CB6AAFA}" type="presParOf" srcId="{DEFB1175-A1A3-4B83-823D-463B1C2B8D02}" destId="{79816CD8-2505-4932-A225-CD773269CB25}" srcOrd="0" destOrd="0" presId="urn:microsoft.com/office/officeart/2005/8/layout/hList1"/>
    <dgm:cxn modelId="{305DA32F-3116-4470-9F19-5FD07D92689B}" type="presParOf" srcId="{79816CD8-2505-4932-A225-CD773269CB25}" destId="{0C95C92E-8142-4786-9814-9B6A14CC1D7B}" srcOrd="0" destOrd="0" presId="urn:microsoft.com/office/officeart/2005/8/layout/hList1"/>
    <dgm:cxn modelId="{F6D2A8B9-7199-4307-AB44-D58A991F7F1E}" type="presParOf" srcId="{79816CD8-2505-4932-A225-CD773269CB25}" destId="{B64F8517-A4B0-4BB5-B17F-4EE2A1661B3C}" srcOrd="1" destOrd="0" presId="urn:microsoft.com/office/officeart/2005/8/layout/hList1"/>
    <dgm:cxn modelId="{2A9B5F0A-26E7-409E-B4ED-12B04F83B42C}" type="presParOf" srcId="{DEFB1175-A1A3-4B83-823D-463B1C2B8D02}" destId="{BB18256D-69B2-4391-92FB-264848A92B45}" srcOrd="1" destOrd="0" presId="urn:microsoft.com/office/officeart/2005/8/layout/hList1"/>
    <dgm:cxn modelId="{63E11F7F-E754-490B-9396-DE1FF780D8AA}" type="presParOf" srcId="{DEFB1175-A1A3-4B83-823D-463B1C2B8D02}" destId="{CC9A2BEA-ECE1-42FF-A978-A2471045A5FA}" srcOrd="2" destOrd="0" presId="urn:microsoft.com/office/officeart/2005/8/layout/hList1"/>
    <dgm:cxn modelId="{877422C2-4D64-4045-95E2-2C37827B7056}" type="presParOf" srcId="{CC9A2BEA-ECE1-42FF-A978-A2471045A5FA}" destId="{CC87BDB2-DEFB-4EA6-83E1-E89DDF7739FC}" srcOrd="0" destOrd="0" presId="urn:microsoft.com/office/officeart/2005/8/layout/hList1"/>
    <dgm:cxn modelId="{02275FFD-4E32-45CF-BDF6-745399CB25F1}" type="presParOf" srcId="{CC9A2BEA-ECE1-42FF-A978-A2471045A5FA}" destId="{83EA8351-AB38-48D2-A0CF-D9C01F61D3EB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FBFA26A-0FCA-436E-9102-CABC4A0FD72F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679D8694-4EEA-42E8-9D25-8B11A06F69A3}">
      <dgm:prSet/>
      <dgm:spPr/>
      <dgm:t>
        <a:bodyPr/>
        <a:lstStyle/>
        <a:p>
          <a:pPr rtl="0"/>
          <a:r>
            <a:rPr lang="en-US" smtClean="0"/>
            <a:t>iOS</a:t>
          </a:r>
          <a:endParaRPr lang="en-US"/>
        </a:p>
      </dgm:t>
    </dgm:pt>
    <dgm:pt modelId="{3818F425-DB3E-4274-9439-2ED53BAB3627}" type="parTrans" cxnId="{73320755-A860-41B3-9508-4C8675B32F34}">
      <dgm:prSet/>
      <dgm:spPr/>
      <dgm:t>
        <a:bodyPr/>
        <a:lstStyle/>
        <a:p>
          <a:endParaRPr lang="en-US"/>
        </a:p>
      </dgm:t>
    </dgm:pt>
    <dgm:pt modelId="{A69EEE5F-B56D-4A63-8769-E99C516DCC5F}" type="sibTrans" cxnId="{73320755-A860-41B3-9508-4C8675B32F34}">
      <dgm:prSet/>
      <dgm:spPr/>
      <dgm:t>
        <a:bodyPr/>
        <a:lstStyle/>
        <a:p>
          <a:endParaRPr lang="en-US"/>
        </a:p>
      </dgm:t>
    </dgm:pt>
    <dgm:pt modelId="{6E655558-39B9-43B9-8E3F-FEB74A2D1C6F}">
      <dgm:prSet/>
      <dgm:spPr/>
      <dgm:t>
        <a:bodyPr/>
        <a:lstStyle/>
        <a:p>
          <a:pPr rtl="0"/>
          <a:r>
            <a:rPr lang="en-US" dirty="0" smtClean="0"/>
            <a:t>UI Code</a:t>
          </a:r>
          <a:endParaRPr lang="en-US" dirty="0"/>
        </a:p>
      </dgm:t>
    </dgm:pt>
    <dgm:pt modelId="{91BC6E87-873F-4D48-84F4-24904B038CC3}" type="parTrans" cxnId="{F2D390D9-1055-4E9C-813D-4CE6CE43BD67}">
      <dgm:prSet/>
      <dgm:spPr/>
      <dgm:t>
        <a:bodyPr/>
        <a:lstStyle/>
        <a:p>
          <a:endParaRPr lang="en-US"/>
        </a:p>
      </dgm:t>
    </dgm:pt>
    <dgm:pt modelId="{4CA17E76-6494-4DEE-8DEA-23854EAB5C13}" type="sibTrans" cxnId="{F2D390D9-1055-4E9C-813D-4CE6CE43BD67}">
      <dgm:prSet/>
      <dgm:spPr/>
      <dgm:t>
        <a:bodyPr/>
        <a:lstStyle/>
        <a:p>
          <a:endParaRPr lang="en-US"/>
        </a:p>
      </dgm:t>
    </dgm:pt>
    <dgm:pt modelId="{B453FA60-FDF3-4DA0-BAE7-AB0DFA127215}">
      <dgm:prSet/>
      <dgm:spPr/>
      <dgm:t>
        <a:bodyPr/>
        <a:lstStyle/>
        <a:p>
          <a:pPr rtl="0"/>
          <a:r>
            <a:rPr lang="en-US" smtClean="0"/>
            <a:t>Controllers</a:t>
          </a:r>
          <a:endParaRPr lang="en-US"/>
        </a:p>
      </dgm:t>
    </dgm:pt>
    <dgm:pt modelId="{4284485C-F578-4D98-A070-6851D3717B49}" type="parTrans" cxnId="{F5B04FE0-7F18-4FF5-A66D-64876A14A182}">
      <dgm:prSet/>
      <dgm:spPr/>
      <dgm:t>
        <a:bodyPr/>
        <a:lstStyle/>
        <a:p>
          <a:endParaRPr lang="en-US"/>
        </a:p>
      </dgm:t>
    </dgm:pt>
    <dgm:pt modelId="{A98FCD4C-0AF4-4E38-B577-4465604C23A9}" type="sibTrans" cxnId="{F5B04FE0-7F18-4FF5-A66D-64876A14A182}">
      <dgm:prSet/>
      <dgm:spPr/>
      <dgm:t>
        <a:bodyPr/>
        <a:lstStyle/>
        <a:p>
          <a:endParaRPr lang="en-US"/>
        </a:p>
      </dgm:t>
    </dgm:pt>
    <dgm:pt modelId="{F7DA4894-ADA1-4154-B0DE-3280D3C43481}">
      <dgm:prSet/>
      <dgm:spPr/>
      <dgm:t>
        <a:bodyPr/>
        <a:lstStyle/>
        <a:p>
          <a:pPr rtl="0"/>
          <a:r>
            <a:rPr lang="en-US" smtClean="0"/>
            <a:t>Android</a:t>
          </a:r>
          <a:endParaRPr lang="en-US"/>
        </a:p>
      </dgm:t>
    </dgm:pt>
    <dgm:pt modelId="{F16EA55F-3238-4D5B-BB27-FC9A626C9E2E}" type="parTrans" cxnId="{D632D3E9-58D7-48AF-AA82-C9CA86D547C6}">
      <dgm:prSet/>
      <dgm:spPr/>
      <dgm:t>
        <a:bodyPr/>
        <a:lstStyle/>
        <a:p>
          <a:endParaRPr lang="en-US"/>
        </a:p>
      </dgm:t>
    </dgm:pt>
    <dgm:pt modelId="{FE03BFC4-6C84-4804-B7E4-79ACA7DECE6C}" type="sibTrans" cxnId="{D632D3E9-58D7-48AF-AA82-C9CA86D547C6}">
      <dgm:prSet/>
      <dgm:spPr/>
      <dgm:t>
        <a:bodyPr/>
        <a:lstStyle/>
        <a:p>
          <a:endParaRPr lang="en-US"/>
        </a:p>
      </dgm:t>
    </dgm:pt>
    <dgm:pt modelId="{587A2A3D-2BD0-45A7-AFB7-BC9F385112E3}">
      <dgm:prSet/>
      <dgm:spPr/>
      <dgm:t>
        <a:bodyPr/>
        <a:lstStyle/>
        <a:p>
          <a:pPr rtl="0"/>
          <a:r>
            <a:rPr lang="en-US" smtClean="0"/>
            <a:t>UI Code</a:t>
          </a:r>
          <a:endParaRPr lang="en-US"/>
        </a:p>
      </dgm:t>
    </dgm:pt>
    <dgm:pt modelId="{417773C4-9E4D-47A7-BE8B-02B4EAA54B9E}" type="parTrans" cxnId="{F46F72C6-721D-4419-AB9F-A6CBE3ADC0C6}">
      <dgm:prSet/>
      <dgm:spPr/>
      <dgm:t>
        <a:bodyPr/>
        <a:lstStyle/>
        <a:p>
          <a:endParaRPr lang="en-US"/>
        </a:p>
      </dgm:t>
    </dgm:pt>
    <dgm:pt modelId="{48774FE4-EFCA-47FA-9EA6-3C9AD879E2DD}" type="sibTrans" cxnId="{F46F72C6-721D-4419-AB9F-A6CBE3ADC0C6}">
      <dgm:prSet/>
      <dgm:spPr/>
      <dgm:t>
        <a:bodyPr/>
        <a:lstStyle/>
        <a:p>
          <a:endParaRPr lang="en-US"/>
        </a:p>
      </dgm:t>
    </dgm:pt>
    <dgm:pt modelId="{9E1961F7-D7C4-403F-B651-FE90EF665C48}">
      <dgm:prSet/>
      <dgm:spPr/>
      <dgm:t>
        <a:bodyPr/>
        <a:lstStyle/>
        <a:p>
          <a:pPr rtl="0"/>
          <a:r>
            <a:rPr lang="en-US" smtClean="0"/>
            <a:t>Activities</a:t>
          </a:r>
          <a:endParaRPr lang="en-US"/>
        </a:p>
      </dgm:t>
    </dgm:pt>
    <dgm:pt modelId="{3BAD941E-35A6-4DD9-9317-C9D909DFE9F7}" type="parTrans" cxnId="{41D489C1-07AD-432A-AED6-087103FE3880}">
      <dgm:prSet/>
      <dgm:spPr/>
      <dgm:t>
        <a:bodyPr/>
        <a:lstStyle/>
        <a:p>
          <a:endParaRPr lang="en-US"/>
        </a:p>
      </dgm:t>
    </dgm:pt>
    <dgm:pt modelId="{F3D22A2D-F839-4135-93D1-CC0B2EBCC171}" type="sibTrans" cxnId="{41D489C1-07AD-432A-AED6-087103FE3880}">
      <dgm:prSet/>
      <dgm:spPr/>
      <dgm:t>
        <a:bodyPr/>
        <a:lstStyle/>
        <a:p>
          <a:endParaRPr lang="en-US"/>
        </a:p>
      </dgm:t>
    </dgm:pt>
    <dgm:pt modelId="{C6FC9897-819A-4268-8A22-0604B6EB9D69}">
      <dgm:prSet/>
      <dgm:spPr/>
      <dgm:t>
        <a:bodyPr/>
        <a:lstStyle/>
        <a:p>
          <a:pPr rtl="0"/>
          <a:r>
            <a:rPr lang="en-US" smtClean="0"/>
            <a:t>Core Library</a:t>
          </a:r>
          <a:endParaRPr lang="en-US"/>
        </a:p>
      </dgm:t>
    </dgm:pt>
    <dgm:pt modelId="{22F41622-5E0F-459B-AFB4-160AC5C3E7EC}" type="parTrans" cxnId="{A714B587-3952-4FFF-BE48-F4BD636DEE26}">
      <dgm:prSet/>
      <dgm:spPr/>
      <dgm:t>
        <a:bodyPr/>
        <a:lstStyle/>
        <a:p>
          <a:endParaRPr lang="en-US"/>
        </a:p>
      </dgm:t>
    </dgm:pt>
    <dgm:pt modelId="{74F54AD9-69A4-49E9-B29C-D6CCCA596B17}" type="sibTrans" cxnId="{A714B587-3952-4FFF-BE48-F4BD636DEE26}">
      <dgm:prSet/>
      <dgm:spPr/>
      <dgm:t>
        <a:bodyPr/>
        <a:lstStyle/>
        <a:p>
          <a:endParaRPr lang="en-US"/>
        </a:p>
      </dgm:t>
    </dgm:pt>
    <dgm:pt modelId="{BDA5A367-C00D-4541-B37B-6C53C160B64E}">
      <dgm:prSet/>
      <dgm:spPr/>
      <dgm:t>
        <a:bodyPr/>
        <a:lstStyle/>
        <a:p>
          <a:pPr rtl="0"/>
          <a:r>
            <a:rPr lang="en-US" smtClean="0"/>
            <a:t>Business Logic</a:t>
          </a:r>
          <a:endParaRPr lang="en-US"/>
        </a:p>
      </dgm:t>
    </dgm:pt>
    <dgm:pt modelId="{C6D1CBAB-7FC7-4CC8-85E5-1BD852D2284D}" type="parTrans" cxnId="{36ACBAD6-4CED-4D7D-8FC7-EEEE6CEB6D0D}">
      <dgm:prSet/>
      <dgm:spPr/>
      <dgm:t>
        <a:bodyPr/>
        <a:lstStyle/>
        <a:p>
          <a:endParaRPr lang="en-US"/>
        </a:p>
      </dgm:t>
    </dgm:pt>
    <dgm:pt modelId="{EC185188-5F2E-4F8C-8B36-A0F4889EB745}" type="sibTrans" cxnId="{36ACBAD6-4CED-4D7D-8FC7-EEEE6CEB6D0D}">
      <dgm:prSet/>
      <dgm:spPr/>
      <dgm:t>
        <a:bodyPr/>
        <a:lstStyle/>
        <a:p>
          <a:endParaRPr lang="en-US"/>
        </a:p>
      </dgm:t>
    </dgm:pt>
    <dgm:pt modelId="{1D3CB1AE-0B93-492C-850D-7B85821D83B7}">
      <dgm:prSet/>
      <dgm:spPr/>
      <dgm:t>
        <a:bodyPr/>
        <a:lstStyle/>
        <a:p>
          <a:pPr rtl="0"/>
          <a:r>
            <a:rPr lang="en-US" smtClean="0"/>
            <a:t>Services</a:t>
          </a:r>
          <a:endParaRPr lang="en-US"/>
        </a:p>
      </dgm:t>
    </dgm:pt>
    <dgm:pt modelId="{4E310969-8B9B-4A52-8BA7-8A35EF8D7BA1}" type="parTrans" cxnId="{BB7ACA49-3D59-4721-B316-FDFC4F03A2D8}">
      <dgm:prSet/>
      <dgm:spPr/>
      <dgm:t>
        <a:bodyPr/>
        <a:lstStyle/>
        <a:p>
          <a:endParaRPr lang="en-US"/>
        </a:p>
      </dgm:t>
    </dgm:pt>
    <dgm:pt modelId="{4DB4D4DF-B7FC-4690-8BA2-73C89A3B2DA3}" type="sibTrans" cxnId="{BB7ACA49-3D59-4721-B316-FDFC4F03A2D8}">
      <dgm:prSet/>
      <dgm:spPr/>
      <dgm:t>
        <a:bodyPr/>
        <a:lstStyle/>
        <a:p>
          <a:endParaRPr lang="en-US"/>
        </a:p>
      </dgm:t>
    </dgm:pt>
    <dgm:pt modelId="{79468014-6C73-4464-81B7-AA9918EEA144}">
      <dgm:prSet/>
      <dgm:spPr/>
      <dgm:t>
        <a:bodyPr/>
        <a:lstStyle/>
        <a:p>
          <a:pPr rtl="0"/>
          <a:r>
            <a:rPr lang="en-US" smtClean="0"/>
            <a:t>Data Access</a:t>
          </a:r>
          <a:endParaRPr lang="en-US"/>
        </a:p>
      </dgm:t>
    </dgm:pt>
    <dgm:pt modelId="{32E00712-991C-4BCC-8616-918697A83AB4}" type="parTrans" cxnId="{4E68605E-5A07-4699-806A-87509EE1E088}">
      <dgm:prSet/>
      <dgm:spPr/>
      <dgm:t>
        <a:bodyPr/>
        <a:lstStyle/>
        <a:p>
          <a:endParaRPr lang="en-US"/>
        </a:p>
      </dgm:t>
    </dgm:pt>
    <dgm:pt modelId="{E7BCDE4C-DDFD-467A-BA05-A95BCB3F2B23}" type="sibTrans" cxnId="{4E68605E-5A07-4699-806A-87509EE1E088}">
      <dgm:prSet/>
      <dgm:spPr/>
      <dgm:t>
        <a:bodyPr/>
        <a:lstStyle/>
        <a:p>
          <a:endParaRPr lang="en-US"/>
        </a:p>
      </dgm:t>
    </dgm:pt>
    <dgm:pt modelId="{806753A0-116C-448F-BA79-9C321556B051}" type="pres">
      <dgm:prSet presAssocID="{DFBFA26A-0FCA-436E-9102-CABC4A0FD72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00362A0-9986-49EC-83E2-3AF8E4F0AD7D}" type="pres">
      <dgm:prSet presAssocID="{679D8694-4EEA-42E8-9D25-8B11A06F69A3}" presName="linNode" presStyleCnt="0"/>
      <dgm:spPr/>
    </dgm:pt>
    <dgm:pt modelId="{E8481138-05ED-4D23-A23E-83218ADBA2F7}" type="pres">
      <dgm:prSet presAssocID="{679D8694-4EEA-42E8-9D25-8B11A06F69A3}" presName="parentText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77CCCAA-DFE3-40EC-ABB1-1E96B03D9BFF}" type="pres">
      <dgm:prSet presAssocID="{679D8694-4EEA-42E8-9D25-8B11A06F69A3}" presName="descendantText" presStyleLbl="align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97C093B-02C7-4F0B-9AC6-139881556B46}" type="pres">
      <dgm:prSet presAssocID="{A69EEE5F-B56D-4A63-8769-E99C516DCC5F}" presName="sp" presStyleCnt="0"/>
      <dgm:spPr/>
    </dgm:pt>
    <dgm:pt modelId="{D4448EB6-9AF6-444D-B0B2-5D7D4EE68B7D}" type="pres">
      <dgm:prSet presAssocID="{F7DA4894-ADA1-4154-B0DE-3280D3C43481}" presName="linNode" presStyleCnt="0"/>
      <dgm:spPr/>
    </dgm:pt>
    <dgm:pt modelId="{E576C11E-6276-4F4E-A027-78F39588CBA1}" type="pres">
      <dgm:prSet presAssocID="{F7DA4894-ADA1-4154-B0DE-3280D3C43481}" presName="parentText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004415D-60A7-4843-97A1-391D393FCCA1}" type="pres">
      <dgm:prSet presAssocID="{F7DA4894-ADA1-4154-B0DE-3280D3C43481}" presName="descendantText" presStyleLbl="align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93A7D80-3277-4466-87F3-BF8BC35E0A2D}" type="pres">
      <dgm:prSet presAssocID="{FE03BFC4-6C84-4804-B7E4-79ACA7DECE6C}" presName="sp" presStyleCnt="0"/>
      <dgm:spPr/>
    </dgm:pt>
    <dgm:pt modelId="{7B4D837B-491C-4BCC-A336-1EB38042B610}" type="pres">
      <dgm:prSet presAssocID="{C6FC9897-819A-4268-8A22-0604B6EB9D69}" presName="linNode" presStyleCnt="0"/>
      <dgm:spPr/>
    </dgm:pt>
    <dgm:pt modelId="{4ADE9468-92CC-4C73-A8F1-C64CA0656F01}" type="pres">
      <dgm:prSet presAssocID="{C6FC9897-819A-4268-8A22-0604B6EB9D69}" presName="parentText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DAFB269-ADF0-4D48-9E51-86E02ADF5910}" type="pres">
      <dgm:prSet presAssocID="{C6FC9897-819A-4268-8A22-0604B6EB9D69}" presName="descendantText" presStyleLbl="align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443225A-F247-4785-B953-AAA3BF63E599}" type="presOf" srcId="{B453FA60-FDF3-4DA0-BAE7-AB0DFA127215}" destId="{077CCCAA-DFE3-40EC-ABB1-1E96B03D9BFF}" srcOrd="0" destOrd="1" presId="urn:microsoft.com/office/officeart/2005/8/layout/vList5"/>
    <dgm:cxn modelId="{D4B961A5-55ED-4F8C-84D5-C66ECFAC2128}" type="presOf" srcId="{587A2A3D-2BD0-45A7-AFB7-BC9F385112E3}" destId="{6004415D-60A7-4843-97A1-391D393FCCA1}" srcOrd="0" destOrd="0" presId="urn:microsoft.com/office/officeart/2005/8/layout/vList5"/>
    <dgm:cxn modelId="{0499159E-D26F-4D34-8226-6BB12D2DD29A}" type="presOf" srcId="{C6FC9897-819A-4268-8A22-0604B6EB9D69}" destId="{4ADE9468-92CC-4C73-A8F1-C64CA0656F01}" srcOrd="0" destOrd="0" presId="urn:microsoft.com/office/officeart/2005/8/layout/vList5"/>
    <dgm:cxn modelId="{F46F72C6-721D-4419-AB9F-A6CBE3ADC0C6}" srcId="{F7DA4894-ADA1-4154-B0DE-3280D3C43481}" destId="{587A2A3D-2BD0-45A7-AFB7-BC9F385112E3}" srcOrd="0" destOrd="0" parTransId="{417773C4-9E4D-47A7-BE8B-02B4EAA54B9E}" sibTransId="{48774FE4-EFCA-47FA-9EA6-3C9AD879E2DD}"/>
    <dgm:cxn modelId="{36ACBAD6-4CED-4D7D-8FC7-EEEE6CEB6D0D}" srcId="{C6FC9897-819A-4268-8A22-0604B6EB9D69}" destId="{BDA5A367-C00D-4541-B37B-6C53C160B64E}" srcOrd="0" destOrd="0" parTransId="{C6D1CBAB-7FC7-4CC8-85E5-1BD852D2284D}" sibTransId="{EC185188-5F2E-4F8C-8B36-A0F4889EB745}"/>
    <dgm:cxn modelId="{F5B04FE0-7F18-4FF5-A66D-64876A14A182}" srcId="{679D8694-4EEA-42E8-9D25-8B11A06F69A3}" destId="{B453FA60-FDF3-4DA0-BAE7-AB0DFA127215}" srcOrd="1" destOrd="0" parTransId="{4284485C-F578-4D98-A070-6851D3717B49}" sibTransId="{A98FCD4C-0AF4-4E38-B577-4465604C23A9}"/>
    <dgm:cxn modelId="{FD9CCC92-D2E3-4FC6-8AD7-40C31A9D8D43}" type="presOf" srcId="{1D3CB1AE-0B93-492C-850D-7B85821D83B7}" destId="{DDAFB269-ADF0-4D48-9E51-86E02ADF5910}" srcOrd="0" destOrd="1" presId="urn:microsoft.com/office/officeart/2005/8/layout/vList5"/>
    <dgm:cxn modelId="{9FAD8254-B6F5-4873-9C22-3F1573519D94}" type="presOf" srcId="{F7DA4894-ADA1-4154-B0DE-3280D3C43481}" destId="{E576C11E-6276-4F4E-A027-78F39588CBA1}" srcOrd="0" destOrd="0" presId="urn:microsoft.com/office/officeart/2005/8/layout/vList5"/>
    <dgm:cxn modelId="{D632D3E9-58D7-48AF-AA82-C9CA86D547C6}" srcId="{DFBFA26A-0FCA-436E-9102-CABC4A0FD72F}" destId="{F7DA4894-ADA1-4154-B0DE-3280D3C43481}" srcOrd="1" destOrd="0" parTransId="{F16EA55F-3238-4D5B-BB27-FC9A626C9E2E}" sibTransId="{FE03BFC4-6C84-4804-B7E4-79ACA7DECE6C}"/>
    <dgm:cxn modelId="{A714B587-3952-4FFF-BE48-F4BD636DEE26}" srcId="{DFBFA26A-0FCA-436E-9102-CABC4A0FD72F}" destId="{C6FC9897-819A-4268-8A22-0604B6EB9D69}" srcOrd="2" destOrd="0" parTransId="{22F41622-5E0F-459B-AFB4-160AC5C3E7EC}" sibTransId="{74F54AD9-69A4-49E9-B29C-D6CCCA596B17}"/>
    <dgm:cxn modelId="{4A2DAA81-F8A6-44AA-BC92-82EABDFC1E94}" type="presOf" srcId="{79468014-6C73-4464-81B7-AA9918EEA144}" destId="{DDAFB269-ADF0-4D48-9E51-86E02ADF5910}" srcOrd="0" destOrd="2" presId="urn:microsoft.com/office/officeart/2005/8/layout/vList5"/>
    <dgm:cxn modelId="{C53F43C6-2DD4-4F48-9D1F-1804BD39A6DC}" type="presOf" srcId="{679D8694-4EEA-42E8-9D25-8B11A06F69A3}" destId="{E8481138-05ED-4D23-A23E-83218ADBA2F7}" srcOrd="0" destOrd="0" presId="urn:microsoft.com/office/officeart/2005/8/layout/vList5"/>
    <dgm:cxn modelId="{41D489C1-07AD-432A-AED6-087103FE3880}" srcId="{F7DA4894-ADA1-4154-B0DE-3280D3C43481}" destId="{9E1961F7-D7C4-403F-B651-FE90EF665C48}" srcOrd="1" destOrd="0" parTransId="{3BAD941E-35A6-4DD9-9317-C9D909DFE9F7}" sibTransId="{F3D22A2D-F839-4135-93D1-CC0B2EBCC171}"/>
    <dgm:cxn modelId="{45DBCC77-AD10-4778-BFA0-8C8834497D50}" type="presOf" srcId="{6E655558-39B9-43B9-8E3F-FEB74A2D1C6F}" destId="{077CCCAA-DFE3-40EC-ABB1-1E96B03D9BFF}" srcOrd="0" destOrd="0" presId="urn:microsoft.com/office/officeart/2005/8/layout/vList5"/>
    <dgm:cxn modelId="{D6B5AFD5-E33F-41EE-B795-4972075826C0}" type="presOf" srcId="{9E1961F7-D7C4-403F-B651-FE90EF665C48}" destId="{6004415D-60A7-4843-97A1-391D393FCCA1}" srcOrd="0" destOrd="1" presId="urn:microsoft.com/office/officeart/2005/8/layout/vList5"/>
    <dgm:cxn modelId="{6E9466E4-6C53-44C8-AFBF-43C1B3B1AA7B}" type="presOf" srcId="{BDA5A367-C00D-4541-B37B-6C53C160B64E}" destId="{DDAFB269-ADF0-4D48-9E51-86E02ADF5910}" srcOrd="0" destOrd="0" presId="urn:microsoft.com/office/officeart/2005/8/layout/vList5"/>
    <dgm:cxn modelId="{BB7ACA49-3D59-4721-B316-FDFC4F03A2D8}" srcId="{C6FC9897-819A-4268-8A22-0604B6EB9D69}" destId="{1D3CB1AE-0B93-492C-850D-7B85821D83B7}" srcOrd="1" destOrd="0" parTransId="{4E310969-8B9B-4A52-8BA7-8A35EF8D7BA1}" sibTransId="{4DB4D4DF-B7FC-4690-8BA2-73C89A3B2DA3}"/>
    <dgm:cxn modelId="{4E68605E-5A07-4699-806A-87509EE1E088}" srcId="{C6FC9897-819A-4268-8A22-0604B6EB9D69}" destId="{79468014-6C73-4464-81B7-AA9918EEA144}" srcOrd="2" destOrd="0" parTransId="{32E00712-991C-4BCC-8616-918697A83AB4}" sibTransId="{E7BCDE4C-DDFD-467A-BA05-A95BCB3F2B23}"/>
    <dgm:cxn modelId="{73320755-A860-41B3-9508-4C8675B32F34}" srcId="{DFBFA26A-0FCA-436E-9102-CABC4A0FD72F}" destId="{679D8694-4EEA-42E8-9D25-8B11A06F69A3}" srcOrd="0" destOrd="0" parTransId="{3818F425-DB3E-4274-9439-2ED53BAB3627}" sibTransId="{A69EEE5F-B56D-4A63-8769-E99C516DCC5F}"/>
    <dgm:cxn modelId="{748CD897-3786-4C4B-84AF-2F50DA64648E}" type="presOf" srcId="{DFBFA26A-0FCA-436E-9102-CABC4A0FD72F}" destId="{806753A0-116C-448F-BA79-9C321556B051}" srcOrd="0" destOrd="0" presId="urn:microsoft.com/office/officeart/2005/8/layout/vList5"/>
    <dgm:cxn modelId="{F2D390D9-1055-4E9C-813D-4CE6CE43BD67}" srcId="{679D8694-4EEA-42E8-9D25-8B11A06F69A3}" destId="{6E655558-39B9-43B9-8E3F-FEB74A2D1C6F}" srcOrd="0" destOrd="0" parTransId="{91BC6E87-873F-4D48-84F4-24904B038CC3}" sibTransId="{4CA17E76-6494-4DEE-8DEA-23854EAB5C13}"/>
    <dgm:cxn modelId="{CBE6C534-E877-475F-AD55-A062506FFDF5}" type="presParOf" srcId="{806753A0-116C-448F-BA79-9C321556B051}" destId="{300362A0-9986-49EC-83E2-3AF8E4F0AD7D}" srcOrd="0" destOrd="0" presId="urn:microsoft.com/office/officeart/2005/8/layout/vList5"/>
    <dgm:cxn modelId="{2799BC93-C019-403D-AC14-06C5F7421081}" type="presParOf" srcId="{300362A0-9986-49EC-83E2-3AF8E4F0AD7D}" destId="{E8481138-05ED-4D23-A23E-83218ADBA2F7}" srcOrd="0" destOrd="0" presId="urn:microsoft.com/office/officeart/2005/8/layout/vList5"/>
    <dgm:cxn modelId="{3B666288-CF1C-4C5D-AE46-B0EBE51B1655}" type="presParOf" srcId="{300362A0-9986-49EC-83E2-3AF8E4F0AD7D}" destId="{077CCCAA-DFE3-40EC-ABB1-1E96B03D9BFF}" srcOrd="1" destOrd="0" presId="urn:microsoft.com/office/officeart/2005/8/layout/vList5"/>
    <dgm:cxn modelId="{27B30E70-C1B4-42DA-AF0F-1067CD742EE7}" type="presParOf" srcId="{806753A0-116C-448F-BA79-9C321556B051}" destId="{397C093B-02C7-4F0B-9AC6-139881556B46}" srcOrd="1" destOrd="0" presId="urn:microsoft.com/office/officeart/2005/8/layout/vList5"/>
    <dgm:cxn modelId="{432C0749-9D4F-4849-932E-803364797B3D}" type="presParOf" srcId="{806753A0-116C-448F-BA79-9C321556B051}" destId="{D4448EB6-9AF6-444D-B0B2-5D7D4EE68B7D}" srcOrd="2" destOrd="0" presId="urn:microsoft.com/office/officeart/2005/8/layout/vList5"/>
    <dgm:cxn modelId="{D4E1C757-A4A0-4379-9088-9119119D6DF9}" type="presParOf" srcId="{D4448EB6-9AF6-444D-B0B2-5D7D4EE68B7D}" destId="{E576C11E-6276-4F4E-A027-78F39588CBA1}" srcOrd="0" destOrd="0" presId="urn:microsoft.com/office/officeart/2005/8/layout/vList5"/>
    <dgm:cxn modelId="{2E75FAFC-698A-4A53-A7F8-355E4F0060B1}" type="presParOf" srcId="{D4448EB6-9AF6-444D-B0B2-5D7D4EE68B7D}" destId="{6004415D-60A7-4843-97A1-391D393FCCA1}" srcOrd="1" destOrd="0" presId="urn:microsoft.com/office/officeart/2005/8/layout/vList5"/>
    <dgm:cxn modelId="{ABFD75DD-9C38-4B6E-BED0-117E38E3A6EE}" type="presParOf" srcId="{806753A0-116C-448F-BA79-9C321556B051}" destId="{993A7D80-3277-4466-87F3-BF8BC35E0A2D}" srcOrd="3" destOrd="0" presId="urn:microsoft.com/office/officeart/2005/8/layout/vList5"/>
    <dgm:cxn modelId="{0D8FC402-601E-424F-BBD9-A64605BB1A88}" type="presParOf" srcId="{806753A0-116C-448F-BA79-9C321556B051}" destId="{7B4D837B-491C-4BCC-A336-1EB38042B610}" srcOrd="4" destOrd="0" presId="urn:microsoft.com/office/officeart/2005/8/layout/vList5"/>
    <dgm:cxn modelId="{7DEF81E7-2738-4AFE-B0FD-53DC55536F30}" type="presParOf" srcId="{7B4D837B-491C-4BCC-A336-1EB38042B610}" destId="{4ADE9468-92CC-4C73-A8F1-C64CA0656F01}" srcOrd="0" destOrd="0" presId="urn:microsoft.com/office/officeart/2005/8/layout/vList5"/>
    <dgm:cxn modelId="{6DF7E907-3572-4017-9ED2-651BDDEDFB61}" type="presParOf" srcId="{7B4D837B-491C-4BCC-A336-1EB38042B610}" destId="{DDAFB269-ADF0-4D48-9E51-86E02ADF5910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0256476-119F-4E00-9936-372563385E6B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5CB09A87-F426-4EC0-B9C0-299EDF328F41}">
      <dgm:prSet/>
      <dgm:spPr/>
      <dgm:t>
        <a:bodyPr/>
        <a:lstStyle/>
        <a:p>
          <a:pPr rtl="0"/>
          <a:r>
            <a:rPr lang="en-US" dirty="0" smtClean="0"/>
            <a:t>Supported Densities</a:t>
          </a:r>
          <a:endParaRPr lang="en-US" dirty="0"/>
        </a:p>
      </dgm:t>
    </dgm:pt>
    <dgm:pt modelId="{1DAA374B-8C90-40C8-9982-CD491CB1A393}" type="parTrans" cxnId="{8400A251-D76A-467F-9B7E-E345831865F9}">
      <dgm:prSet/>
      <dgm:spPr/>
      <dgm:t>
        <a:bodyPr/>
        <a:lstStyle/>
        <a:p>
          <a:endParaRPr lang="en-US"/>
        </a:p>
      </dgm:t>
    </dgm:pt>
    <dgm:pt modelId="{9B0F18C9-9E3F-43C5-A9F7-9AE6A1AE1F32}" type="sibTrans" cxnId="{8400A251-D76A-467F-9B7E-E345831865F9}">
      <dgm:prSet/>
      <dgm:spPr/>
      <dgm:t>
        <a:bodyPr/>
        <a:lstStyle/>
        <a:p>
          <a:endParaRPr lang="en-US"/>
        </a:p>
      </dgm:t>
    </dgm:pt>
    <dgm:pt modelId="{CCDA957D-CD83-4497-85A8-C6CA71E6818E}">
      <dgm:prSet/>
      <dgm:spPr/>
      <dgm:t>
        <a:bodyPr/>
        <a:lstStyle/>
        <a:p>
          <a:pPr rtl="0"/>
          <a:r>
            <a:rPr lang="en-US" dirty="0" err="1" smtClean="0"/>
            <a:t>ldpi</a:t>
          </a:r>
          <a:r>
            <a:rPr lang="en-US" dirty="0" smtClean="0"/>
            <a:t> (~120dpi)</a:t>
          </a:r>
          <a:endParaRPr lang="en-US" dirty="0"/>
        </a:p>
      </dgm:t>
    </dgm:pt>
    <dgm:pt modelId="{F873EA0D-6200-4E4A-AE05-8212961B7202}" type="parTrans" cxnId="{CAEB4DEC-34FB-4C9F-971A-AEF78AA8DC82}">
      <dgm:prSet/>
      <dgm:spPr/>
      <dgm:t>
        <a:bodyPr/>
        <a:lstStyle/>
        <a:p>
          <a:endParaRPr lang="en-US"/>
        </a:p>
      </dgm:t>
    </dgm:pt>
    <dgm:pt modelId="{885E0705-B2D7-4E91-8F71-5833C2DDE39D}" type="sibTrans" cxnId="{CAEB4DEC-34FB-4C9F-971A-AEF78AA8DC82}">
      <dgm:prSet/>
      <dgm:spPr/>
      <dgm:t>
        <a:bodyPr/>
        <a:lstStyle/>
        <a:p>
          <a:endParaRPr lang="en-US"/>
        </a:p>
      </dgm:t>
    </dgm:pt>
    <dgm:pt modelId="{332B0540-7318-41F6-B385-F8E2898330B1}">
      <dgm:prSet/>
      <dgm:spPr/>
      <dgm:t>
        <a:bodyPr/>
        <a:lstStyle/>
        <a:p>
          <a:pPr rtl="0"/>
          <a:r>
            <a:rPr lang="en-US" smtClean="0"/>
            <a:t>mdpi (~160dpi)</a:t>
          </a:r>
          <a:endParaRPr lang="en-US"/>
        </a:p>
      </dgm:t>
    </dgm:pt>
    <dgm:pt modelId="{FA88F67A-D736-4D2C-92FD-459585E832D0}" type="parTrans" cxnId="{77E8E20E-E8FA-4024-AB9C-421062BFC00B}">
      <dgm:prSet/>
      <dgm:spPr/>
      <dgm:t>
        <a:bodyPr/>
        <a:lstStyle/>
        <a:p>
          <a:endParaRPr lang="en-US"/>
        </a:p>
      </dgm:t>
    </dgm:pt>
    <dgm:pt modelId="{869A5604-1C1F-4EAA-9A42-680F9F3BEC4A}" type="sibTrans" cxnId="{77E8E20E-E8FA-4024-AB9C-421062BFC00B}">
      <dgm:prSet/>
      <dgm:spPr/>
      <dgm:t>
        <a:bodyPr/>
        <a:lstStyle/>
        <a:p>
          <a:endParaRPr lang="en-US"/>
        </a:p>
      </dgm:t>
    </dgm:pt>
    <dgm:pt modelId="{C13CEBF8-84ED-435A-9D8B-784B67AB0802}">
      <dgm:prSet/>
      <dgm:spPr/>
      <dgm:t>
        <a:bodyPr/>
        <a:lstStyle/>
        <a:p>
          <a:pPr rtl="0"/>
          <a:r>
            <a:rPr lang="en-US" smtClean="0"/>
            <a:t>hdpi (~240dpi)</a:t>
          </a:r>
          <a:endParaRPr lang="en-US"/>
        </a:p>
      </dgm:t>
    </dgm:pt>
    <dgm:pt modelId="{1F450EC2-D8A0-4A17-B60A-807AEB383486}" type="parTrans" cxnId="{ABD7DA2B-10DE-4FB0-A16C-E07C5952C330}">
      <dgm:prSet/>
      <dgm:spPr/>
      <dgm:t>
        <a:bodyPr/>
        <a:lstStyle/>
        <a:p>
          <a:endParaRPr lang="en-US"/>
        </a:p>
      </dgm:t>
    </dgm:pt>
    <dgm:pt modelId="{641F52D6-B1D9-4779-B859-137A981E83BD}" type="sibTrans" cxnId="{ABD7DA2B-10DE-4FB0-A16C-E07C5952C330}">
      <dgm:prSet/>
      <dgm:spPr/>
      <dgm:t>
        <a:bodyPr/>
        <a:lstStyle/>
        <a:p>
          <a:endParaRPr lang="en-US"/>
        </a:p>
      </dgm:t>
    </dgm:pt>
    <dgm:pt modelId="{AE482A38-FDE3-4A7C-971E-499CF1330DBE}">
      <dgm:prSet/>
      <dgm:spPr/>
      <dgm:t>
        <a:bodyPr/>
        <a:lstStyle/>
        <a:p>
          <a:pPr rtl="0"/>
          <a:r>
            <a:rPr lang="en-US" smtClean="0"/>
            <a:t>xhdpi (~320dpi)</a:t>
          </a:r>
          <a:endParaRPr lang="en-US"/>
        </a:p>
      </dgm:t>
    </dgm:pt>
    <dgm:pt modelId="{BC860050-3324-4554-93B9-A035560F0B41}" type="parTrans" cxnId="{10BD7007-23B0-440E-B500-8A390C23A704}">
      <dgm:prSet/>
      <dgm:spPr/>
      <dgm:t>
        <a:bodyPr/>
        <a:lstStyle/>
        <a:p>
          <a:endParaRPr lang="en-US"/>
        </a:p>
      </dgm:t>
    </dgm:pt>
    <dgm:pt modelId="{D897E0F2-97F9-4E89-A4F4-E80A15EB6056}" type="sibTrans" cxnId="{10BD7007-23B0-440E-B500-8A390C23A704}">
      <dgm:prSet/>
      <dgm:spPr/>
      <dgm:t>
        <a:bodyPr/>
        <a:lstStyle/>
        <a:p>
          <a:endParaRPr lang="en-US"/>
        </a:p>
      </dgm:t>
    </dgm:pt>
    <dgm:pt modelId="{8FE74EB0-2B69-4730-B0D3-2AC93D903319}">
      <dgm:prSet/>
      <dgm:spPr/>
      <dgm:t>
        <a:bodyPr/>
        <a:lstStyle/>
        <a:p>
          <a:pPr rtl="0"/>
          <a:r>
            <a:rPr lang="en-US" smtClean="0"/>
            <a:t>xxhdpi (~480dpi)</a:t>
          </a:r>
          <a:endParaRPr lang="en-US"/>
        </a:p>
      </dgm:t>
    </dgm:pt>
    <dgm:pt modelId="{B50073F9-FE14-4785-B140-DE7541A5D60A}" type="parTrans" cxnId="{77F358CD-59A7-4355-AE09-91912C0128A2}">
      <dgm:prSet/>
      <dgm:spPr/>
      <dgm:t>
        <a:bodyPr/>
        <a:lstStyle/>
        <a:p>
          <a:endParaRPr lang="en-US"/>
        </a:p>
      </dgm:t>
    </dgm:pt>
    <dgm:pt modelId="{C4B92E7E-1384-4294-A603-01A17EBE326D}" type="sibTrans" cxnId="{77F358CD-59A7-4355-AE09-91912C0128A2}">
      <dgm:prSet/>
      <dgm:spPr/>
      <dgm:t>
        <a:bodyPr/>
        <a:lstStyle/>
        <a:p>
          <a:endParaRPr lang="en-US"/>
        </a:p>
      </dgm:t>
    </dgm:pt>
    <dgm:pt modelId="{85D848CA-7C53-4429-8E75-C83AE27997D0}">
      <dgm:prSet/>
      <dgm:spPr/>
      <dgm:t>
        <a:bodyPr/>
        <a:lstStyle/>
        <a:p>
          <a:pPr rtl="0"/>
          <a:r>
            <a:rPr lang="en-US" smtClean="0"/>
            <a:t>xxxhdpi (~640dpi)</a:t>
          </a:r>
          <a:endParaRPr lang="en-US"/>
        </a:p>
      </dgm:t>
    </dgm:pt>
    <dgm:pt modelId="{10C9AD48-5867-42A9-A7E3-E2374E0A297F}" type="parTrans" cxnId="{5D108476-11D6-4D34-89F0-18278E8B1E54}">
      <dgm:prSet/>
      <dgm:spPr/>
      <dgm:t>
        <a:bodyPr/>
        <a:lstStyle/>
        <a:p>
          <a:endParaRPr lang="en-US"/>
        </a:p>
      </dgm:t>
    </dgm:pt>
    <dgm:pt modelId="{56D78AF7-4526-4397-9A19-B474E219DE26}" type="sibTrans" cxnId="{5D108476-11D6-4D34-89F0-18278E8B1E54}">
      <dgm:prSet/>
      <dgm:spPr/>
      <dgm:t>
        <a:bodyPr/>
        <a:lstStyle/>
        <a:p>
          <a:endParaRPr lang="en-US"/>
        </a:p>
      </dgm:t>
    </dgm:pt>
    <dgm:pt modelId="{2C31FA36-3532-4C44-84C2-C063F5F38222}" type="pres">
      <dgm:prSet presAssocID="{A0256476-119F-4E00-9936-372563385E6B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FC404F61-19B7-4FF1-9EAE-2633D3638C84}" type="pres">
      <dgm:prSet presAssocID="{5CB09A87-F426-4EC0-B9C0-299EDF328F41}" presName="hierRoot1" presStyleCnt="0">
        <dgm:presLayoutVars>
          <dgm:hierBranch val="init"/>
        </dgm:presLayoutVars>
      </dgm:prSet>
      <dgm:spPr/>
    </dgm:pt>
    <dgm:pt modelId="{635B76B4-0EDE-4B17-A807-F4918D0A1A9B}" type="pres">
      <dgm:prSet presAssocID="{5CB09A87-F426-4EC0-B9C0-299EDF328F41}" presName="rootComposite1" presStyleCnt="0"/>
      <dgm:spPr/>
    </dgm:pt>
    <dgm:pt modelId="{6874EAE3-9506-4E40-A960-DA967E989FB2}" type="pres">
      <dgm:prSet presAssocID="{5CB09A87-F426-4EC0-B9C0-299EDF328F41}" presName="rootText1" presStyleLbl="node0" presStyleIdx="0" presStyleCnt="1">
        <dgm:presLayoutVars>
          <dgm:chPref val="3"/>
        </dgm:presLayoutVars>
      </dgm:prSet>
      <dgm:spPr/>
    </dgm:pt>
    <dgm:pt modelId="{AF3894DA-0334-4EE4-A89C-633417D2E698}" type="pres">
      <dgm:prSet presAssocID="{5CB09A87-F426-4EC0-B9C0-299EDF328F41}" presName="rootConnector1" presStyleLbl="node1" presStyleIdx="0" presStyleCnt="0"/>
      <dgm:spPr/>
    </dgm:pt>
    <dgm:pt modelId="{1FAED2F7-4E61-4B02-964B-569E6F3EB019}" type="pres">
      <dgm:prSet presAssocID="{5CB09A87-F426-4EC0-B9C0-299EDF328F41}" presName="hierChild2" presStyleCnt="0"/>
      <dgm:spPr/>
    </dgm:pt>
    <dgm:pt modelId="{FB18AFBC-E4F0-4F88-A7AE-67C48FB08E66}" type="pres">
      <dgm:prSet presAssocID="{F873EA0D-6200-4E4A-AE05-8212961B7202}" presName="Name37" presStyleLbl="parChTrans1D2" presStyleIdx="0" presStyleCnt="6"/>
      <dgm:spPr/>
    </dgm:pt>
    <dgm:pt modelId="{7283C3D5-ABA3-4F2D-A41A-3FB7768CB54B}" type="pres">
      <dgm:prSet presAssocID="{CCDA957D-CD83-4497-85A8-C6CA71E6818E}" presName="hierRoot2" presStyleCnt="0">
        <dgm:presLayoutVars>
          <dgm:hierBranch val="init"/>
        </dgm:presLayoutVars>
      </dgm:prSet>
      <dgm:spPr/>
    </dgm:pt>
    <dgm:pt modelId="{E1A8505D-0845-4828-8884-33257D07BE81}" type="pres">
      <dgm:prSet presAssocID="{CCDA957D-CD83-4497-85A8-C6CA71E6818E}" presName="rootComposite" presStyleCnt="0"/>
      <dgm:spPr/>
    </dgm:pt>
    <dgm:pt modelId="{AFBC12D2-392B-4E3B-A7E0-09D77E738C95}" type="pres">
      <dgm:prSet presAssocID="{CCDA957D-CD83-4497-85A8-C6CA71E6818E}" presName="rootText" presStyleLbl="node2" presStyleIdx="0" presStyleCnt="6">
        <dgm:presLayoutVars>
          <dgm:chPref val="3"/>
        </dgm:presLayoutVars>
      </dgm:prSet>
      <dgm:spPr/>
    </dgm:pt>
    <dgm:pt modelId="{87EB8E21-682B-4241-A881-5641DF8D31CB}" type="pres">
      <dgm:prSet presAssocID="{CCDA957D-CD83-4497-85A8-C6CA71E6818E}" presName="rootConnector" presStyleLbl="node2" presStyleIdx="0" presStyleCnt="6"/>
      <dgm:spPr/>
    </dgm:pt>
    <dgm:pt modelId="{C410B644-8770-47C8-AC81-6E91C8C0030B}" type="pres">
      <dgm:prSet presAssocID="{CCDA957D-CD83-4497-85A8-C6CA71E6818E}" presName="hierChild4" presStyleCnt="0"/>
      <dgm:spPr/>
    </dgm:pt>
    <dgm:pt modelId="{B94B4070-1F48-4467-B444-17C9DADD7443}" type="pres">
      <dgm:prSet presAssocID="{CCDA957D-CD83-4497-85A8-C6CA71E6818E}" presName="hierChild5" presStyleCnt="0"/>
      <dgm:spPr/>
    </dgm:pt>
    <dgm:pt modelId="{343F57DE-155F-4D4E-B981-1D40567BE3B3}" type="pres">
      <dgm:prSet presAssocID="{FA88F67A-D736-4D2C-92FD-459585E832D0}" presName="Name37" presStyleLbl="parChTrans1D2" presStyleIdx="1" presStyleCnt="6"/>
      <dgm:spPr/>
    </dgm:pt>
    <dgm:pt modelId="{86126A27-F932-48A4-A2F0-692230B8E208}" type="pres">
      <dgm:prSet presAssocID="{332B0540-7318-41F6-B385-F8E2898330B1}" presName="hierRoot2" presStyleCnt="0">
        <dgm:presLayoutVars>
          <dgm:hierBranch val="init"/>
        </dgm:presLayoutVars>
      </dgm:prSet>
      <dgm:spPr/>
    </dgm:pt>
    <dgm:pt modelId="{5D48D820-8303-44B4-BC7A-230DB0C5D035}" type="pres">
      <dgm:prSet presAssocID="{332B0540-7318-41F6-B385-F8E2898330B1}" presName="rootComposite" presStyleCnt="0"/>
      <dgm:spPr/>
    </dgm:pt>
    <dgm:pt modelId="{8A558FC7-EBF5-4A7C-A8B1-E6A58A5687C5}" type="pres">
      <dgm:prSet presAssocID="{332B0540-7318-41F6-B385-F8E2898330B1}" presName="rootText" presStyleLbl="node2" presStyleIdx="1" presStyleCnt="6">
        <dgm:presLayoutVars>
          <dgm:chPref val="3"/>
        </dgm:presLayoutVars>
      </dgm:prSet>
      <dgm:spPr/>
    </dgm:pt>
    <dgm:pt modelId="{964DC68D-E884-45D2-9F1E-87AE52A0585A}" type="pres">
      <dgm:prSet presAssocID="{332B0540-7318-41F6-B385-F8E2898330B1}" presName="rootConnector" presStyleLbl="node2" presStyleIdx="1" presStyleCnt="6"/>
      <dgm:spPr/>
    </dgm:pt>
    <dgm:pt modelId="{086147DC-18A8-4A65-8309-C99B7F9921F3}" type="pres">
      <dgm:prSet presAssocID="{332B0540-7318-41F6-B385-F8E2898330B1}" presName="hierChild4" presStyleCnt="0"/>
      <dgm:spPr/>
    </dgm:pt>
    <dgm:pt modelId="{79B8FFF4-0950-4D7C-8EB4-FF14F41D69DC}" type="pres">
      <dgm:prSet presAssocID="{332B0540-7318-41F6-B385-F8E2898330B1}" presName="hierChild5" presStyleCnt="0"/>
      <dgm:spPr/>
    </dgm:pt>
    <dgm:pt modelId="{933D18B1-4906-491F-99DE-F8F7ECE36AE8}" type="pres">
      <dgm:prSet presAssocID="{1F450EC2-D8A0-4A17-B60A-807AEB383486}" presName="Name37" presStyleLbl="parChTrans1D2" presStyleIdx="2" presStyleCnt="6"/>
      <dgm:spPr/>
    </dgm:pt>
    <dgm:pt modelId="{747D186B-027E-446F-A3B4-B7A9851F2B03}" type="pres">
      <dgm:prSet presAssocID="{C13CEBF8-84ED-435A-9D8B-784B67AB0802}" presName="hierRoot2" presStyleCnt="0">
        <dgm:presLayoutVars>
          <dgm:hierBranch val="init"/>
        </dgm:presLayoutVars>
      </dgm:prSet>
      <dgm:spPr/>
    </dgm:pt>
    <dgm:pt modelId="{A3B261F6-D372-4D02-9CDE-C0B15DDE5F5B}" type="pres">
      <dgm:prSet presAssocID="{C13CEBF8-84ED-435A-9D8B-784B67AB0802}" presName="rootComposite" presStyleCnt="0"/>
      <dgm:spPr/>
    </dgm:pt>
    <dgm:pt modelId="{535BD7F9-3393-402A-BDC5-BE3C715332D8}" type="pres">
      <dgm:prSet presAssocID="{C13CEBF8-84ED-435A-9D8B-784B67AB0802}" presName="rootText" presStyleLbl="node2" presStyleIdx="2" presStyleCnt="6">
        <dgm:presLayoutVars>
          <dgm:chPref val="3"/>
        </dgm:presLayoutVars>
      </dgm:prSet>
      <dgm:spPr/>
    </dgm:pt>
    <dgm:pt modelId="{264D5F9E-E393-4C54-8D41-BFD4B93376C5}" type="pres">
      <dgm:prSet presAssocID="{C13CEBF8-84ED-435A-9D8B-784B67AB0802}" presName="rootConnector" presStyleLbl="node2" presStyleIdx="2" presStyleCnt="6"/>
      <dgm:spPr/>
    </dgm:pt>
    <dgm:pt modelId="{AAB107F1-EDCA-4500-A6DA-8862B486EFA7}" type="pres">
      <dgm:prSet presAssocID="{C13CEBF8-84ED-435A-9D8B-784B67AB0802}" presName="hierChild4" presStyleCnt="0"/>
      <dgm:spPr/>
    </dgm:pt>
    <dgm:pt modelId="{D289EAEA-BB22-4062-A5BF-6CC274A86112}" type="pres">
      <dgm:prSet presAssocID="{C13CEBF8-84ED-435A-9D8B-784B67AB0802}" presName="hierChild5" presStyleCnt="0"/>
      <dgm:spPr/>
    </dgm:pt>
    <dgm:pt modelId="{0581DFE9-6327-47DD-B518-D13A2B402745}" type="pres">
      <dgm:prSet presAssocID="{BC860050-3324-4554-93B9-A035560F0B41}" presName="Name37" presStyleLbl="parChTrans1D2" presStyleIdx="3" presStyleCnt="6"/>
      <dgm:spPr/>
    </dgm:pt>
    <dgm:pt modelId="{455A2491-A385-4E81-A97D-275FC0408A3C}" type="pres">
      <dgm:prSet presAssocID="{AE482A38-FDE3-4A7C-971E-499CF1330DBE}" presName="hierRoot2" presStyleCnt="0">
        <dgm:presLayoutVars>
          <dgm:hierBranch val="init"/>
        </dgm:presLayoutVars>
      </dgm:prSet>
      <dgm:spPr/>
    </dgm:pt>
    <dgm:pt modelId="{5F414586-E421-421B-B55A-A8F8DFE02B33}" type="pres">
      <dgm:prSet presAssocID="{AE482A38-FDE3-4A7C-971E-499CF1330DBE}" presName="rootComposite" presStyleCnt="0"/>
      <dgm:spPr/>
    </dgm:pt>
    <dgm:pt modelId="{539FBB2C-BD78-4BB5-81AF-A649AA37DF49}" type="pres">
      <dgm:prSet presAssocID="{AE482A38-FDE3-4A7C-971E-499CF1330DBE}" presName="rootText" presStyleLbl="node2" presStyleIdx="3" presStyleCnt="6">
        <dgm:presLayoutVars>
          <dgm:chPref val="3"/>
        </dgm:presLayoutVars>
      </dgm:prSet>
      <dgm:spPr/>
    </dgm:pt>
    <dgm:pt modelId="{DF662F94-4079-4800-97DA-7F01FF008DA7}" type="pres">
      <dgm:prSet presAssocID="{AE482A38-FDE3-4A7C-971E-499CF1330DBE}" presName="rootConnector" presStyleLbl="node2" presStyleIdx="3" presStyleCnt="6"/>
      <dgm:spPr/>
    </dgm:pt>
    <dgm:pt modelId="{F67E71D9-59BE-4B03-9874-1D24977DF8DE}" type="pres">
      <dgm:prSet presAssocID="{AE482A38-FDE3-4A7C-971E-499CF1330DBE}" presName="hierChild4" presStyleCnt="0"/>
      <dgm:spPr/>
    </dgm:pt>
    <dgm:pt modelId="{9415322C-ED3E-48DA-9092-33E3F44793FB}" type="pres">
      <dgm:prSet presAssocID="{AE482A38-FDE3-4A7C-971E-499CF1330DBE}" presName="hierChild5" presStyleCnt="0"/>
      <dgm:spPr/>
    </dgm:pt>
    <dgm:pt modelId="{3D9F5AAE-7C2A-4A45-9B35-E90E9D2F6D64}" type="pres">
      <dgm:prSet presAssocID="{B50073F9-FE14-4785-B140-DE7541A5D60A}" presName="Name37" presStyleLbl="parChTrans1D2" presStyleIdx="4" presStyleCnt="6"/>
      <dgm:spPr/>
    </dgm:pt>
    <dgm:pt modelId="{02CCE48B-9005-48DA-B024-B822114C636C}" type="pres">
      <dgm:prSet presAssocID="{8FE74EB0-2B69-4730-B0D3-2AC93D903319}" presName="hierRoot2" presStyleCnt="0">
        <dgm:presLayoutVars>
          <dgm:hierBranch val="init"/>
        </dgm:presLayoutVars>
      </dgm:prSet>
      <dgm:spPr/>
    </dgm:pt>
    <dgm:pt modelId="{31FED10D-2FF9-4355-A610-C8C9BAB30023}" type="pres">
      <dgm:prSet presAssocID="{8FE74EB0-2B69-4730-B0D3-2AC93D903319}" presName="rootComposite" presStyleCnt="0"/>
      <dgm:spPr/>
    </dgm:pt>
    <dgm:pt modelId="{D450871C-9E34-4B7B-AD6D-4AB34FB89F9B}" type="pres">
      <dgm:prSet presAssocID="{8FE74EB0-2B69-4730-B0D3-2AC93D903319}" presName="rootText" presStyleLbl="node2" presStyleIdx="4" presStyleCnt="6">
        <dgm:presLayoutVars>
          <dgm:chPref val="3"/>
        </dgm:presLayoutVars>
      </dgm:prSet>
      <dgm:spPr/>
    </dgm:pt>
    <dgm:pt modelId="{01FA9D2B-12E9-4F6C-9F9B-0246E7C94862}" type="pres">
      <dgm:prSet presAssocID="{8FE74EB0-2B69-4730-B0D3-2AC93D903319}" presName="rootConnector" presStyleLbl="node2" presStyleIdx="4" presStyleCnt="6"/>
      <dgm:spPr/>
    </dgm:pt>
    <dgm:pt modelId="{7316EF37-78E3-47EB-A1AC-94CE907FA90B}" type="pres">
      <dgm:prSet presAssocID="{8FE74EB0-2B69-4730-B0D3-2AC93D903319}" presName="hierChild4" presStyleCnt="0"/>
      <dgm:spPr/>
    </dgm:pt>
    <dgm:pt modelId="{1EDEE8E5-B854-4DD9-B14C-A44D723A20CB}" type="pres">
      <dgm:prSet presAssocID="{8FE74EB0-2B69-4730-B0D3-2AC93D903319}" presName="hierChild5" presStyleCnt="0"/>
      <dgm:spPr/>
    </dgm:pt>
    <dgm:pt modelId="{AB875185-86BD-4D7E-B23D-418D49138D9A}" type="pres">
      <dgm:prSet presAssocID="{10C9AD48-5867-42A9-A7E3-E2374E0A297F}" presName="Name37" presStyleLbl="parChTrans1D2" presStyleIdx="5" presStyleCnt="6"/>
      <dgm:spPr/>
    </dgm:pt>
    <dgm:pt modelId="{6FC49700-A9D7-44A3-87FC-5C3987B376AD}" type="pres">
      <dgm:prSet presAssocID="{85D848CA-7C53-4429-8E75-C83AE27997D0}" presName="hierRoot2" presStyleCnt="0">
        <dgm:presLayoutVars>
          <dgm:hierBranch val="init"/>
        </dgm:presLayoutVars>
      </dgm:prSet>
      <dgm:spPr/>
    </dgm:pt>
    <dgm:pt modelId="{92CE4BD8-E43C-4D77-AB8B-4BE9020DB070}" type="pres">
      <dgm:prSet presAssocID="{85D848CA-7C53-4429-8E75-C83AE27997D0}" presName="rootComposite" presStyleCnt="0"/>
      <dgm:spPr/>
    </dgm:pt>
    <dgm:pt modelId="{EF007BE9-1E25-440B-9CBD-B14D4BF22DF6}" type="pres">
      <dgm:prSet presAssocID="{85D848CA-7C53-4429-8E75-C83AE27997D0}" presName="rootText" presStyleLbl="node2" presStyleIdx="5" presStyleCnt="6">
        <dgm:presLayoutVars>
          <dgm:chPref val="3"/>
        </dgm:presLayoutVars>
      </dgm:prSet>
      <dgm:spPr/>
    </dgm:pt>
    <dgm:pt modelId="{428AB43E-D917-4CB5-9D9F-06D076AEB906}" type="pres">
      <dgm:prSet presAssocID="{85D848CA-7C53-4429-8E75-C83AE27997D0}" presName="rootConnector" presStyleLbl="node2" presStyleIdx="5" presStyleCnt="6"/>
      <dgm:spPr/>
    </dgm:pt>
    <dgm:pt modelId="{26060E41-27A1-41B0-A9E2-5E720D0CDEA3}" type="pres">
      <dgm:prSet presAssocID="{85D848CA-7C53-4429-8E75-C83AE27997D0}" presName="hierChild4" presStyleCnt="0"/>
      <dgm:spPr/>
    </dgm:pt>
    <dgm:pt modelId="{B81843FC-F446-49CF-B672-6F0AE27A7009}" type="pres">
      <dgm:prSet presAssocID="{85D848CA-7C53-4429-8E75-C83AE27997D0}" presName="hierChild5" presStyleCnt="0"/>
      <dgm:spPr/>
    </dgm:pt>
    <dgm:pt modelId="{3756109E-CAFD-4A69-9B55-0AAC2DB185D1}" type="pres">
      <dgm:prSet presAssocID="{5CB09A87-F426-4EC0-B9C0-299EDF328F41}" presName="hierChild3" presStyleCnt="0"/>
      <dgm:spPr/>
    </dgm:pt>
  </dgm:ptLst>
  <dgm:cxnLst>
    <dgm:cxn modelId="{54429990-98F5-4E19-B50D-A82AE7FD68DA}" type="presOf" srcId="{1F450EC2-D8A0-4A17-B60A-807AEB383486}" destId="{933D18B1-4906-491F-99DE-F8F7ECE36AE8}" srcOrd="0" destOrd="0" presId="urn:microsoft.com/office/officeart/2005/8/layout/orgChart1"/>
    <dgm:cxn modelId="{EAFEF95A-B323-4FE1-A2B0-C18DDE1F9B6F}" type="presOf" srcId="{5CB09A87-F426-4EC0-B9C0-299EDF328F41}" destId="{6874EAE3-9506-4E40-A960-DA967E989FB2}" srcOrd="0" destOrd="0" presId="urn:microsoft.com/office/officeart/2005/8/layout/orgChart1"/>
    <dgm:cxn modelId="{E9F038C4-CC04-422D-AC92-DDEC038EDB73}" type="presOf" srcId="{BC860050-3324-4554-93B9-A035560F0B41}" destId="{0581DFE9-6327-47DD-B518-D13A2B402745}" srcOrd="0" destOrd="0" presId="urn:microsoft.com/office/officeart/2005/8/layout/orgChart1"/>
    <dgm:cxn modelId="{46F883A5-1ED5-4A80-B67D-310FE314B5AD}" type="presOf" srcId="{F873EA0D-6200-4E4A-AE05-8212961B7202}" destId="{FB18AFBC-E4F0-4F88-A7AE-67C48FB08E66}" srcOrd="0" destOrd="0" presId="urn:microsoft.com/office/officeart/2005/8/layout/orgChart1"/>
    <dgm:cxn modelId="{B39C019F-68BF-4526-A6E6-73E970D7E53F}" type="presOf" srcId="{8FE74EB0-2B69-4730-B0D3-2AC93D903319}" destId="{01FA9D2B-12E9-4F6C-9F9B-0246E7C94862}" srcOrd="1" destOrd="0" presId="urn:microsoft.com/office/officeart/2005/8/layout/orgChart1"/>
    <dgm:cxn modelId="{43A2379C-6F4D-4559-925E-6D23F5770A5C}" type="presOf" srcId="{A0256476-119F-4E00-9936-372563385E6B}" destId="{2C31FA36-3532-4C44-84C2-C063F5F38222}" srcOrd="0" destOrd="0" presId="urn:microsoft.com/office/officeart/2005/8/layout/orgChart1"/>
    <dgm:cxn modelId="{A826A786-814E-4C75-B67A-51F034EDDD2C}" type="presOf" srcId="{AE482A38-FDE3-4A7C-971E-499CF1330DBE}" destId="{DF662F94-4079-4800-97DA-7F01FF008DA7}" srcOrd="1" destOrd="0" presId="urn:microsoft.com/office/officeart/2005/8/layout/orgChart1"/>
    <dgm:cxn modelId="{A44CBDC1-0B6E-43E0-B4B3-53EDEFFB624C}" type="presOf" srcId="{5CB09A87-F426-4EC0-B9C0-299EDF328F41}" destId="{AF3894DA-0334-4EE4-A89C-633417D2E698}" srcOrd="1" destOrd="0" presId="urn:microsoft.com/office/officeart/2005/8/layout/orgChart1"/>
    <dgm:cxn modelId="{6EC0258D-803D-4977-BFF5-DB72BB411B94}" type="presOf" srcId="{85D848CA-7C53-4429-8E75-C83AE27997D0}" destId="{EF007BE9-1E25-440B-9CBD-B14D4BF22DF6}" srcOrd="0" destOrd="0" presId="urn:microsoft.com/office/officeart/2005/8/layout/orgChart1"/>
    <dgm:cxn modelId="{8E57475A-DF9E-45EE-8302-039ECABE5E24}" type="presOf" srcId="{C13CEBF8-84ED-435A-9D8B-784B67AB0802}" destId="{535BD7F9-3393-402A-BDC5-BE3C715332D8}" srcOrd="0" destOrd="0" presId="urn:microsoft.com/office/officeart/2005/8/layout/orgChart1"/>
    <dgm:cxn modelId="{10BD7007-23B0-440E-B500-8A390C23A704}" srcId="{5CB09A87-F426-4EC0-B9C0-299EDF328F41}" destId="{AE482A38-FDE3-4A7C-971E-499CF1330DBE}" srcOrd="3" destOrd="0" parTransId="{BC860050-3324-4554-93B9-A035560F0B41}" sibTransId="{D897E0F2-97F9-4E89-A4F4-E80A15EB6056}"/>
    <dgm:cxn modelId="{77F358CD-59A7-4355-AE09-91912C0128A2}" srcId="{5CB09A87-F426-4EC0-B9C0-299EDF328F41}" destId="{8FE74EB0-2B69-4730-B0D3-2AC93D903319}" srcOrd="4" destOrd="0" parTransId="{B50073F9-FE14-4785-B140-DE7541A5D60A}" sibTransId="{C4B92E7E-1384-4294-A603-01A17EBE326D}"/>
    <dgm:cxn modelId="{4544CB2C-C61F-4AC5-895D-B43652D1B451}" type="presOf" srcId="{332B0540-7318-41F6-B385-F8E2898330B1}" destId="{964DC68D-E884-45D2-9F1E-87AE52A0585A}" srcOrd="1" destOrd="0" presId="urn:microsoft.com/office/officeart/2005/8/layout/orgChart1"/>
    <dgm:cxn modelId="{DE9531A9-1092-4F0F-BEF5-FAAFDB6FA46C}" type="presOf" srcId="{AE482A38-FDE3-4A7C-971E-499CF1330DBE}" destId="{539FBB2C-BD78-4BB5-81AF-A649AA37DF49}" srcOrd="0" destOrd="0" presId="urn:microsoft.com/office/officeart/2005/8/layout/orgChart1"/>
    <dgm:cxn modelId="{77E8E20E-E8FA-4024-AB9C-421062BFC00B}" srcId="{5CB09A87-F426-4EC0-B9C0-299EDF328F41}" destId="{332B0540-7318-41F6-B385-F8E2898330B1}" srcOrd="1" destOrd="0" parTransId="{FA88F67A-D736-4D2C-92FD-459585E832D0}" sibTransId="{869A5604-1C1F-4EAA-9A42-680F9F3BEC4A}"/>
    <dgm:cxn modelId="{9C3C52D9-BD1E-439B-968E-72C800ECEA45}" type="presOf" srcId="{B50073F9-FE14-4785-B140-DE7541A5D60A}" destId="{3D9F5AAE-7C2A-4A45-9B35-E90E9D2F6D64}" srcOrd="0" destOrd="0" presId="urn:microsoft.com/office/officeart/2005/8/layout/orgChart1"/>
    <dgm:cxn modelId="{ACC01DE1-8CBC-4986-987F-B04CDCCF6F0E}" type="presOf" srcId="{C13CEBF8-84ED-435A-9D8B-784B67AB0802}" destId="{264D5F9E-E393-4C54-8D41-BFD4B93376C5}" srcOrd="1" destOrd="0" presId="urn:microsoft.com/office/officeart/2005/8/layout/orgChart1"/>
    <dgm:cxn modelId="{8400A251-D76A-467F-9B7E-E345831865F9}" srcId="{A0256476-119F-4E00-9936-372563385E6B}" destId="{5CB09A87-F426-4EC0-B9C0-299EDF328F41}" srcOrd="0" destOrd="0" parTransId="{1DAA374B-8C90-40C8-9982-CD491CB1A393}" sibTransId="{9B0F18C9-9E3F-43C5-A9F7-9AE6A1AE1F32}"/>
    <dgm:cxn modelId="{F121A2CD-7C79-42B9-80B1-B724C4BC5FED}" type="presOf" srcId="{CCDA957D-CD83-4497-85A8-C6CA71E6818E}" destId="{AFBC12D2-392B-4E3B-A7E0-09D77E738C95}" srcOrd="0" destOrd="0" presId="urn:microsoft.com/office/officeart/2005/8/layout/orgChart1"/>
    <dgm:cxn modelId="{CAEB4DEC-34FB-4C9F-971A-AEF78AA8DC82}" srcId="{5CB09A87-F426-4EC0-B9C0-299EDF328F41}" destId="{CCDA957D-CD83-4497-85A8-C6CA71E6818E}" srcOrd="0" destOrd="0" parTransId="{F873EA0D-6200-4E4A-AE05-8212961B7202}" sibTransId="{885E0705-B2D7-4E91-8F71-5833C2DDE39D}"/>
    <dgm:cxn modelId="{BEFC66DE-0DF9-4271-AD10-A9FC92890A90}" type="presOf" srcId="{FA88F67A-D736-4D2C-92FD-459585E832D0}" destId="{343F57DE-155F-4D4E-B981-1D40567BE3B3}" srcOrd="0" destOrd="0" presId="urn:microsoft.com/office/officeart/2005/8/layout/orgChart1"/>
    <dgm:cxn modelId="{35F65DC8-56D2-4253-8F55-35CEF0B75A26}" type="presOf" srcId="{8FE74EB0-2B69-4730-B0D3-2AC93D903319}" destId="{D450871C-9E34-4B7B-AD6D-4AB34FB89F9B}" srcOrd="0" destOrd="0" presId="urn:microsoft.com/office/officeart/2005/8/layout/orgChart1"/>
    <dgm:cxn modelId="{5DC51A3B-04C6-4EE1-A400-351D4AE50F93}" type="presOf" srcId="{332B0540-7318-41F6-B385-F8E2898330B1}" destId="{8A558FC7-EBF5-4A7C-A8B1-E6A58A5687C5}" srcOrd="0" destOrd="0" presId="urn:microsoft.com/office/officeart/2005/8/layout/orgChart1"/>
    <dgm:cxn modelId="{2CDD1FE1-4BF4-4E6E-837E-EF452C38713E}" type="presOf" srcId="{10C9AD48-5867-42A9-A7E3-E2374E0A297F}" destId="{AB875185-86BD-4D7E-B23D-418D49138D9A}" srcOrd="0" destOrd="0" presId="urn:microsoft.com/office/officeart/2005/8/layout/orgChart1"/>
    <dgm:cxn modelId="{ABD7DA2B-10DE-4FB0-A16C-E07C5952C330}" srcId="{5CB09A87-F426-4EC0-B9C0-299EDF328F41}" destId="{C13CEBF8-84ED-435A-9D8B-784B67AB0802}" srcOrd="2" destOrd="0" parTransId="{1F450EC2-D8A0-4A17-B60A-807AEB383486}" sibTransId="{641F52D6-B1D9-4779-B859-137A981E83BD}"/>
    <dgm:cxn modelId="{F68D72FF-1424-4EB5-9559-30C87066103B}" type="presOf" srcId="{CCDA957D-CD83-4497-85A8-C6CA71E6818E}" destId="{87EB8E21-682B-4241-A881-5641DF8D31CB}" srcOrd="1" destOrd="0" presId="urn:microsoft.com/office/officeart/2005/8/layout/orgChart1"/>
    <dgm:cxn modelId="{42203379-9446-4FBE-A50C-ACED40F8E900}" type="presOf" srcId="{85D848CA-7C53-4429-8E75-C83AE27997D0}" destId="{428AB43E-D917-4CB5-9D9F-06D076AEB906}" srcOrd="1" destOrd="0" presId="urn:microsoft.com/office/officeart/2005/8/layout/orgChart1"/>
    <dgm:cxn modelId="{5D108476-11D6-4D34-89F0-18278E8B1E54}" srcId="{5CB09A87-F426-4EC0-B9C0-299EDF328F41}" destId="{85D848CA-7C53-4429-8E75-C83AE27997D0}" srcOrd="5" destOrd="0" parTransId="{10C9AD48-5867-42A9-A7E3-E2374E0A297F}" sibTransId="{56D78AF7-4526-4397-9A19-B474E219DE26}"/>
    <dgm:cxn modelId="{CC38CF06-B65F-4D4F-8D74-3BEF77314E8B}" type="presParOf" srcId="{2C31FA36-3532-4C44-84C2-C063F5F38222}" destId="{FC404F61-19B7-4FF1-9EAE-2633D3638C84}" srcOrd="0" destOrd="0" presId="urn:microsoft.com/office/officeart/2005/8/layout/orgChart1"/>
    <dgm:cxn modelId="{6B4AA580-9963-4B55-A0D4-FA865B8F5AE5}" type="presParOf" srcId="{FC404F61-19B7-4FF1-9EAE-2633D3638C84}" destId="{635B76B4-0EDE-4B17-A807-F4918D0A1A9B}" srcOrd="0" destOrd="0" presId="urn:microsoft.com/office/officeart/2005/8/layout/orgChart1"/>
    <dgm:cxn modelId="{45617BA0-BF77-4640-B621-DB513511E91D}" type="presParOf" srcId="{635B76B4-0EDE-4B17-A807-F4918D0A1A9B}" destId="{6874EAE3-9506-4E40-A960-DA967E989FB2}" srcOrd="0" destOrd="0" presId="urn:microsoft.com/office/officeart/2005/8/layout/orgChart1"/>
    <dgm:cxn modelId="{54865BE8-3564-4273-A8FA-C083EAF8F0D5}" type="presParOf" srcId="{635B76B4-0EDE-4B17-A807-F4918D0A1A9B}" destId="{AF3894DA-0334-4EE4-A89C-633417D2E698}" srcOrd="1" destOrd="0" presId="urn:microsoft.com/office/officeart/2005/8/layout/orgChart1"/>
    <dgm:cxn modelId="{26BD6FE6-71EE-4F6E-A5F9-502277EAD85A}" type="presParOf" srcId="{FC404F61-19B7-4FF1-9EAE-2633D3638C84}" destId="{1FAED2F7-4E61-4B02-964B-569E6F3EB019}" srcOrd="1" destOrd="0" presId="urn:microsoft.com/office/officeart/2005/8/layout/orgChart1"/>
    <dgm:cxn modelId="{A9F6ED2B-3CB7-45DF-BF07-7DD409C4322F}" type="presParOf" srcId="{1FAED2F7-4E61-4B02-964B-569E6F3EB019}" destId="{FB18AFBC-E4F0-4F88-A7AE-67C48FB08E66}" srcOrd="0" destOrd="0" presId="urn:microsoft.com/office/officeart/2005/8/layout/orgChart1"/>
    <dgm:cxn modelId="{F11D611A-DDD9-4FC8-ABAB-DDA50D7B70F6}" type="presParOf" srcId="{1FAED2F7-4E61-4B02-964B-569E6F3EB019}" destId="{7283C3D5-ABA3-4F2D-A41A-3FB7768CB54B}" srcOrd="1" destOrd="0" presId="urn:microsoft.com/office/officeart/2005/8/layout/orgChart1"/>
    <dgm:cxn modelId="{793CBBFC-D1F2-4626-8C94-79D2D713FA57}" type="presParOf" srcId="{7283C3D5-ABA3-4F2D-A41A-3FB7768CB54B}" destId="{E1A8505D-0845-4828-8884-33257D07BE81}" srcOrd="0" destOrd="0" presId="urn:microsoft.com/office/officeart/2005/8/layout/orgChart1"/>
    <dgm:cxn modelId="{45E5C466-88FD-46E4-B2B7-E31FA837FBAB}" type="presParOf" srcId="{E1A8505D-0845-4828-8884-33257D07BE81}" destId="{AFBC12D2-392B-4E3B-A7E0-09D77E738C95}" srcOrd="0" destOrd="0" presId="urn:microsoft.com/office/officeart/2005/8/layout/orgChart1"/>
    <dgm:cxn modelId="{708D6239-EAFD-4782-9585-9F3832BBF6BD}" type="presParOf" srcId="{E1A8505D-0845-4828-8884-33257D07BE81}" destId="{87EB8E21-682B-4241-A881-5641DF8D31CB}" srcOrd="1" destOrd="0" presId="urn:microsoft.com/office/officeart/2005/8/layout/orgChart1"/>
    <dgm:cxn modelId="{F5A9C4CA-EECF-4D43-8A02-AAD3F3E63DC6}" type="presParOf" srcId="{7283C3D5-ABA3-4F2D-A41A-3FB7768CB54B}" destId="{C410B644-8770-47C8-AC81-6E91C8C0030B}" srcOrd="1" destOrd="0" presId="urn:microsoft.com/office/officeart/2005/8/layout/orgChart1"/>
    <dgm:cxn modelId="{2FCB8196-75DF-4C31-89FD-70FFDBF1597C}" type="presParOf" srcId="{7283C3D5-ABA3-4F2D-A41A-3FB7768CB54B}" destId="{B94B4070-1F48-4467-B444-17C9DADD7443}" srcOrd="2" destOrd="0" presId="urn:microsoft.com/office/officeart/2005/8/layout/orgChart1"/>
    <dgm:cxn modelId="{DE1F6141-05EE-4440-A9FE-1D4CE4EE6835}" type="presParOf" srcId="{1FAED2F7-4E61-4B02-964B-569E6F3EB019}" destId="{343F57DE-155F-4D4E-B981-1D40567BE3B3}" srcOrd="2" destOrd="0" presId="urn:microsoft.com/office/officeart/2005/8/layout/orgChart1"/>
    <dgm:cxn modelId="{D7E00D2C-E7B4-4472-962F-DBEDF9331B48}" type="presParOf" srcId="{1FAED2F7-4E61-4B02-964B-569E6F3EB019}" destId="{86126A27-F932-48A4-A2F0-692230B8E208}" srcOrd="3" destOrd="0" presId="urn:microsoft.com/office/officeart/2005/8/layout/orgChart1"/>
    <dgm:cxn modelId="{87500B19-2BC5-49D6-8F92-922763320316}" type="presParOf" srcId="{86126A27-F932-48A4-A2F0-692230B8E208}" destId="{5D48D820-8303-44B4-BC7A-230DB0C5D035}" srcOrd="0" destOrd="0" presId="urn:microsoft.com/office/officeart/2005/8/layout/orgChart1"/>
    <dgm:cxn modelId="{9632742C-68CC-431B-83A5-076F883A8256}" type="presParOf" srcId="{5D48D820-8303-44B4-BC7A-230DB0C5D035}" destId="{8A558FC7-EBF5-4A7C-A8B1-E6A58A5687C5}" srcOrd="0" destOrd="0" presId="urn:microsoft.com/office/officeart/2005/8/layout/orgChart1"/>
    <dgm:cxn modelId="{472E8839-6D26-4127-A0B7-EDAA94C0A02D}" type="presParOf" srcId="{5D48D820-8303-44B4-BC7A-230DB0C5D035}" destId="{964DC68D-E884-45D2-9F1E-87AE52A0585A}" srcOrd="1" destOrd="0" presId="urn:microsoft.com/office/officeart/2005/8/layout/orgChart1"/>
    <dgm:cxn modelId="{9B5050FE-E63C-45FB-AC8F-768451799AC2}" type="presParOf" srcId="{86126A27-F932-48A4-A2F0-692230B8E208}" destId="{086147DC-18A8-4A65-8309-C99B7F9921F3}" srcOrd="1" destOrd="0" presId="urn:microsoft.com/office/officeart/2005/8/layout/orgChart1"/>
    <dgm:cxn modelId="{DE430886-349A-4D41-9D9F-4B3FBD6793E8}" type="presParOf" srcId="{86126A27-F932-48A4-A2F0-692230B8E208}" destId="{79B8FFF4-0950-4D7C-8EB4-FF14F41D69DC}" srcOrd="2" destOrd="0" presId="urn:microsoft.com/office/officeart/2005/8/layout/orgChart1"/>
    <dgm:cxn modelId="{9401EEBD-7C20-470D-A679-852BAA403E7B}" type="presParOf" srcId="{1FAED2F7-4E61-4B02-964B-569E6F3EB019}" destId="{933D18B1-4906-491F-99DE-F8F7ECE36AE8}" srcOrd="4" destOrd="0" presId="urn:microsoft.com/office/officeart/2005/8/layout/orgChart1"/>
    <dgm:cxn modelId="{8FB28A03-8BBA-487C-835E-BFE1BF8D0115}" type="presParOf" srcId="{1FAED2F7-4E61-4B02-964B-569E6F3EB019}" destId="{747D186B-027E-446F-A3B4-B7A9851F2B03}" srcOrd="5" destOrd="0" presId="urn:microsoft.com/office/officeart/2005/8/layout/orgChart1"/>
    <dgm:cxn modelId="{D885040A-6C75-4576-A660-39F8CD67566D}" type="presParOf" srcId="{747D186B-027E-446F-A3B4-B7A9851F2B03}" destId="{A3B261F6-D372-4D02-9CDE-C0B15DDE5F5B}" srcOrd="0" destOrd="0" presId="urn:microsoft.com/office/officeart/2005/8/layout/orgChart1"/>
    <dgm:cxn modelId="{F481E3FD-B55A-41BD-977C-9D258A7486E3}" type="presParOf" srcId="{A3B261F6-D372-4D02-9CDE-C0B15DDE5F5B}" destId="{535BD7F9-3393-402A-BDC5-BE3C715332D8}" srcOrd="0" destOrd="0" presId="urn:microsoft.com/office/officeart/2005/8/layout/orgChart1"/>
    <dgm:cxn modelId="{B9637530-DCF9-4124-95EE-D08AF54BCE99}" type="presParOf" srcId="{A3B261F6-D372-4D02-9CDE-C0B15DDE5F5B}" destId="{264D5F9E-E393-4C54-8D41-BFD4B93376C5}" srcOrd="1" destOrd="0" presId="urn:microsoft.com/office/officeart/2005/8/layout/orgChart1"/>
    <dgm:cxn modelId="{BB34DD65-E833-43DD-A628-DD8C97EB06B7}" type="presParOf" srcId="{747D186B-027E-446F-A3B4-B7A9851F2B03}" destId="{AAB107F1-EDCA-4500-A6DA-8862B486EFA7}" srcOrd="1" destOrd="0" presId="urn:microsoft.com/office/officeart/2005/8/layout/orgChart1"/>
    <dgm:cxn modelId="{106B8470-4758-4D2A-AC12-DF056ED57E73}" type="presParOf" srcId="{747D186B-027E-446F-A3B4-B7A9851F2B03}" destId="{D289EAEA-BB22-4062-A5BF-6CC274A86112}" srcOrd="2" destOrd="0" presId="urn:microsoft.com/office/officeart/2005/8/layout/orgChart1"/>
    <dgm:cxn modelId="{AC971285-3F9F-4270-8AC1-0E27303A1A12}" type="presParOf" srcId="{1FAED2F7-4E61-4B02-964B-569E6F3EB019}" destId="{0581DFE9-6327-47DD-B518-D13A2B402745}" srcOrd="6" destOrd="0" presId="urn:microsoft.com/office/officeart/2005/8/layout/orgChart1"/>
    <dgm:cxn modelId="{BCCD7C19-AA92-486F-9730-2C3782B012B4}" type="presParOf" srcId="{1FAED2F7-4E61-4B02-964B-569E6F3EB019}" destId="{455A2491-A385-4E81-A97D-275FC0408A3C}" srcOrd="7" destOrd="0" presId="urn:microsoft.com/office/officeart/2005/8/layout/orgChart1"/>
    <dgm:cxn modelId="{03EDD455-1805-4B91-8B8F-D615124855AB}" type="presParOf" srcId="{455A2491-A385-4E81-A97D-275FC0408A3C}" destId="{5F414586-E421-421B-B55A-A8F8DFE02B33}" srcOrd="0" destOrd="0" presId="urn:microsoft.com/office/officeart/2005/8/layout/orgChart1"/>
    <dgm:cxn modelId="{1FB4A465-1C9F-4DF6-BD7A-C40316A57B14}" type="presParOf" srcId="{5F414586-E421-421B-B55A-A8F8DFE02B33}" destId="{539FBB2C-BD78-4BB5-81AF-A649AA37DF49}" srcOrd="0" destOrd="0" presId="urn:microsoft.com/office/officeart/2005/8/layout/orgChart1"/>
    <dgm:cxn modelId="{2F79B916-9717-4952-90A7-5B282891BEE5}" type="presParOf" srcId="{5F414586-E421-421B-B55A-A8F8DFE02B33}" destId="{DF662F94-4079-4800-97DA-7F01FF008DA7}" srcOrd="1" destOrd="0" presId="urn:microsoft.com/office/officeart/2005/8/layout/orgChart1"/>
    <dgm:cxn modelId="{AA12EA86-F8AB-42D7-A930-330C6BC024E0}" type="presParOf" srcId="{455A2491-A385-4E81-A97D-275FC0408A3C}" destId="{F67E71D9-59BE-4B03-9874-1D24977DF8DE}" srcOrd="1" destOrd="0" presId="urn:microsoft.com/office/officeart/2005/8/layout/orgChart1"/>
    <dgm:cxn modelId="{EACEFE36-83F6-41B8-AF7A-5824D958DACA}" type="presParOf" srcId="{455A2491-A385-4E81-A97D-275FC0408A3C}" destId="{9415322C-ED3E-48DA-9092-33E3F44793FB}" srcOrd="2" destOrd="0" presId="urn:microsoft.com/office/officeart/2005/8/layout/orgChart1"/>
    <dgm:cxn modelId="{A704AC3A-0D9F-47FE-A2A0-17C409D379E5}" type="presParOf" srcId="{1FAED2F7-4E61-4B02-964B-569E6F3EB019}" destId="{3D9F5AAE-7C2A-4A45-9B35-E90E9D2F6D64}" srcOrd="8" destOrd="0" presId="urn:microsoft.com/office/officeart/2005/8/layout/orgChart1"/>
    <dgm:cxn modelId="{2F90B783-7A6C-4B66-93AD-BE9E05969705}" type="presParOf" srcId="{1FAED2F7-4E61-4B02-964B-569E6F3EB019}" destId="{02CCE48B-9005-48DA-B024-B822114C636C}" srcOrd="9" destOrd="0" presId="urn:microsoft.com/office/officeart/2005/8/layout/orgChart1"/>
    <dgm:cxn modelId="{719A5DDB-5A04-4A2C-85A0-52FBDBBC5EC5}" type="presParOf" srcId="{02CCE48B-9005-48DA-B024-B822114C636C}" destId="{31FED10D-2FF9-4355-A610-C8C9BAB30023}" srcOrd="0" destOrd="0" presId="urn:microsoft.com/office/officeart/2005/8/layout/orgChart1"/>
    <dgm:cxn modelId="{7AA3EC3C-1D60-4DD5-BAF1-D377CF2E3538}" type="presParOf" srcId="{31FED10D-2FF9-4355-A610-C8C9BAB30023}" destId="{D450871C-9E34-4B7B-AD6D-4AB34FB89F9B}" srcOrd="0" destOrd="0" presId="urn:microsoft.com/office/officeart/2005/8/layout/orgChart1"/>
    <dgm:cxn modelId="{07B3EEEB-774C-4CD7-A4F8-E055134016BB}" type="presParOf" srcId="{31FED10D-2FF9-4355-A610-C8C9BAB30023}" destId="{01FA9D2B-12E9-4F6C-9F9B-0246E7C94862}" srcOrd="1" destOrd="0" presId="urn:microsoft.com/office/officeart/2005/8/layout/orgChart1"/>
    <dgm:cxn modelId="{4766AC76-A1E5-4AA2-BD62-2FF992B7A29F}" type="presParOf" srcId="{02CCE48B-9005-48DA-B024-B822114C636C}" destId="{7316EF37-78E3-47EB-A1AC-94CE907FA90B}" srcOrd="1" destOrd="0" presId="urn:microsoft.com/office/officeart/2005/8/layout/orgChart1"/>
    <dgm:cxn modelId="{F7324791-9A43-4662-9274-B951FEE7704F}" type="presParOf" srcId="{02CCE48B-9005-48DA-B024-B822114C636C}" destId="{1EDEE8E5-B854-4DD9-B14C-A44D723A20CB}" srcOrd="2" destOrd="0" presId="urn:microsoft.com/office/officeart/2005/8/layout/orgChart1"/>
    <dgm:cxn modelId="{EEE4B005-9EC3-459C-97A8-1C7F6A44D40C}" type="presParOf" srcId="{1FAED2F7-4E61-4B02-964B-569E6F3EB019}" destId="{AB875185-86BD-4D7E-B23D-418D49138D9A}" srcOrd="10" destOrd="0" presId="urn:microsoft.com/office/officeart/2005/8/layout/orgChart1"/>
    <dgm:cxn modelId="{7F2C1AED-790D-4968-93E7-478DEB4D05A9}" type="presParOf" srcId="{1FAED2F7-4E61-4B02-964B-569E6F3EB019}" destId="{6FC49700-A9D7-44A3-87FC-5C3987B376AD}" srcOrd="11" destOrd="0" presId="urn:microsoft.com/office/officeart/2005/8/layout/orgChart1"/>
    <dgm:cxn modelId="{7D102F04-2290-4BB1-8019-6D697C8A0CBE}" type="presParOf" srcId="{6FC49700-A9D7-44A3-87FC-5C3987B376AD}" destId="{92CE4BD8-E43C-4D77-AB8B-4BE9020DB070}" srcOrd="0" destOrd="0" presId="urn:microsoft.com/office/officeart/2005/8/layout/orgChart1"/>
    <dgm:cxn modelId="{094BE12F-EF9A-41F8-87E6-81CA5B65A2EF}" type="presParOf" srcId="{92CE4BD8-E43C-4D77-AB8B-4BE9020DB070}" destId="{EF007BE9-1E25-440B-9CBD-B14D4BF22DF6}" srcOrd="0" destOrd="0" presId="urn:microsoft.com/office/officeart/2005/8/layout/orgChart1"/>
    <dgm:cxn modelId="{77C9835F-4D48-4D5E-B718-A4127300D8D5}" type="presParOf" srcId="{92CE4BD8-E43C-4D77-AB8B-4BE9020DB070}" destId="{428AB43E-D917-4CB5-9D9F-06D076AEB906}" srcOrd="1" destOrd="0" presId="urn:microsoft.com/office/officeart/2005/8/layout/orgChart1"/>
    <dgm:cxn modelId="{B72B2736-0295-44C8-BA24-F11DDCE72D75}" type="presParOf" srcId="{6FC49700-A9D7-44A3-87FC-5C3987B376AD}" destId="{26060E41-27A1-41B0-A9E2-5E720D0CDEA3}" srcOrd="1" destOrd="0" presId="urn:microsoft.com/office/officeart/2005/8/layout/orgChart1"/>
    <dgm:cxn modelId="{2772FB1C-A3CE-4646-82B5-7B4C3A8396D5}" type="presParOf" srcId="{6FC49700-A9D7-44A3-87FC-5C3987B376AD}" destId="{B81843FC-F446-49CF-B672-6F0AE27A7009}" srcOrd="2" destOrd="0" presId="urn:microsoft.com/office/officeart/2005/8/layout/orgChart1"/>
    <dgm:cxn modelId="{86AEBD85-96BE-44FA-ACAA-09942B74AA52}" type="presParOf" srcId="{FC404F61-19B7-4FF1-9EAE-2633D3638C84}" destId="{3756109E-CAFD-4A69-9B55-0AAC2DB185D1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AFDE51-1E88-4DE7-A577-3A1209956C26}">
      <dsp:nvSpPr>
        <dsp:cNvPr id="0" name=""/>
        <dsp:cNvSpPr/>
      </dsp:nvSpPr>
      <dsp:spPr>
        <a:xfrm>
          <a:off x="0" y="0"/>
          <a:ext cx="8229600" cy="339447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62280" tIns="462280" rIns="462280" bIns="462280" numCol="1" spcCol="1270" anchor="ctr" anchorCtr="0">
          <a:noAutofit/>
        </a:bodyPr>
        <a:lstStyle/>
        <a:p>
          <a:pPr lvl="0" algn="ctr" defTabSz="2889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500" kern="1200" dirty="0" err="1" smtClean="0"/>
            <a:t>Xamarin.iOS</a:t>
          </a:r>
          <a:endParaRPr lang="en-US" sz="6500" kern="1200" dirty="0"/>
        </a:p>
      </dsp:txBody>
      <dsp:txXfrm>
        <a:off x="0" y="0"/>
        <a:ext cx="8229600" cy="1833014"/>
      </dsp:txXfrm>
    </dsp:sp>
    <dsp:sp modelId="{EDBA2673-A2BB-49C6-AF94-91C8ED3A4AAF}">
      <dsp:nvSpPr>
        <dsp:cNvPr id="0" name=""/>
        <dsp:cNvSpPr/>
      </dsp:nvSpPr>
      <dsp:spPr>
        <a:xfrm>
          <a:off x="0" y="1765125"/>
          <a:ext cx="4114799" cy="156145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24130" rIns="135128" bIns="24130" numCol="1" spcCol="1270" anchor="t" anchorCtr="0">
          <a:noAutofit/>
        </a:bodyPr>
        <a:lstStyle/>
        <a:p>
          <a:pPr lvl="0" algn="l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Mac (Required)</a:t>
          </a:r>
          <a:endParaRPr lang="en-US" sz="1900" kern="1200" dirty="0"/>
        </a:p>
        <a:p>
          <a:pPr marL="114300" lvl="1" indent="-114300" algn="l" defTabSz="6667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/>
            <a:t>OS X </a:t>
          </a:r>
          <a:r>
            <a:rPr lang="en-US" sz="1500" kern="1200" dirty="0" err="1" smtClean="0"/>
            <a:t>Yosimite</a:t>
          </a:r>
          <a:r>
            <a:rPr lang="en-US" sz="1500" kern="1200" dirty="0" smtClean="0"/>
            <a:t>+</a:t>
          </a:r>
          <a:endParaRPr lang="en-US" sz="1500" kern="1200" dirty="0"/>
        </a:p>
        <a:p>
          <a:pPr marL="114300" lvl="1" indent="-114300" algn="l" defTabSz="6667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err="1" smtClean="0"/>
            <a:t>Xamarin</a:t>
          </a:r>
          <a:r>
            <a:rPr lang="en-US" sz="1500" kern="1200" dirty="0" smtClean="0"/>
            <a:t> Studio</a:t>
          </a:r>
          <a:endParaRPr lang="en-US" sz="1500" kern="1200" dirty="0"/>
        </a:p>
        <a:p>
          <a:pPr marL="114300" lvl="1" indent="-114300" algn="l" defTabSz="6667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err="1" smtClean="0"/>
            <a:t>XCode</a:t>
          </a:r>
          <a:endParaRPr lang="en-US" sz="1500" kern="1200" dirty="0"/>
        </a:p>
      </dsp:txBody>
      <dsp:txXfrm>
        <a:off x="0" y="1765125"/>
        <a:ext cx="4114799" cy="1561457"/>
      </dsp:txXfrm>
    </dsp:sp>
    <dsp:sp modelId="{B23A08BF-EC7C-460F-9EF4-6AB1A381736D}">
      <dsp:nvSpPr>
        <dsp:cNvPr id="0" name=""/>
        <dsp:cNvSpPr/>
      </dsp:nvSpPr>
      <dsp:spPr>
        <a:xfrm>
          <a:off x="4114800" y="1765125"/>
          <a:ext cx="4114799" cy="156145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24130" rIns="135128" bIns="24130" numCol="1" spcCol="1270" anchor="t" anchorCtr="0">
          <a:noAutofit/>
        </a:bodyPr>
        <a:lstStyle/>
        <a:p>
          <a:pPr lvl="0" algn="l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Windows PC (Optional)</a:t>
          </a:r>
          <a:endParaRPr lang="en-US" sz="1900" kern="1200" dirty="0"/>
        </a:p>
        <a:p>
          <a:pPr marL="114300" lvl="1" indent="-114300" algn="l" defTabSz="6667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/>
            <a:t>Visual Studio 2012+</a:t>
          </a:r>
          <a:endParaRPr lang="en-US" sz="1500" kern="1200" dirty="0"/>
        </a:p>
        <a:p>
          <a:pPr marL="114300" lvl="1" indent="-114300" algn="l" defTabSz="6667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err="1" smtClean="0"/>
            <a:t>Xamarin</a:t>
          </a:r>
          <a:r>
            <a:rPr lang="en-US" sz="1500" kern="1200" dirty="0" smtClean="0"/>
            <a:t> Plugin</a:t>
          </a:r>
          <a:endParaRPr lang="en-US" sz="1500" kern="1200" dirty="0"/>
        </a:p>
        <a:p>
          <a:pPr marL="114300" lvl="1" indent="-114300" algn="l" defTabSz="6667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/>
            <a:t>Still has to network with Mac</a:t>
          </a:r>
          <a:endParaRPr lang="en-US" sz="1500" kern="1200" dirty="0"/>
        </a:p>
        <a:p>
          <a:pPr marL="114300" lvl="1" indent="-114300" algn="l" defTabSz="6667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/>
            <a:t>Can’t use </a:t>
          </a:r>
          <a:r>
            <a:rPr lang="en-US" sz="1500" kern="1200" dirty="0" err="1" smtClean="0"/>
            <a:t>Xamarin</a:t>
          </a:r>
          <a:r>
            <a:rPr lang="en-US" sz="1500" kern="1200" dirty="0" smtClean="0"/>
            <a:t> Studio on Windows for iOS</a:t>
          </a:r>
          <a:endParaRPr lang="en-US" sz="1500" kern="1200" dirty="0"/>
        </a:p>
      </dsp:txBody>
      <dsp:txXfrm>
        <a:off x="4114800" y="1765125"/>
        <a:ext cx="4114799" cy="156145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2D75E8-4E42-4A07-980A-C2802134616A}">
      <dsp:nvSpPr>
        <dsp:cNvPr id="0" name=""/>
        <dsp:cNvSpPr/>
      </dsp:nvSpPr>
      <dsp:spPr>
        <a:xfrm>
          <a:off x="0" y="0"/>
          <a:ext cx="8229600" cy="339447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62280" tIns="462280" rIns="462280" bIns="462280" numCol="1" spcCol="1270" anchor="ctr" anchorCtr="0">
          <a:noAutofit/>
        </a:bodyPr>
        <a:lstStyle/>
        <a:p>
          <a:pPr lvl="0" algn="ctr" defTabSz="2889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500" kern="1200" smtClean="0"/>
            <a:t>Xamarin.Android</a:t>
          </a:r>
          <a:endParaRPr lang="en-US" sz="6500" kern="1200"/>
        </a:p>
      </dsp:txBody>
      <dsp:txXfrm>
        <a:off x="0" y="0"/>
        <a:ext cx="8229600" cy="1833014"/>
      </dsp:txXfrm>
    </dsp:sp>
    <dsp:sp modelId="{A3F144B7-6E09-460F-B6C1-1BEE02DAE9FF}">
      <dsp:nvSpPr>
        <dsp:cNvPr id="0" name=""/>
        <dsp:cNvSpPr/>
      </dsp:nvSpPr>
      <dsp:spPr>
        <a:xfrm>
          <a:off x="4018" y="1765125"/>
          <a:ext cx="2740521" cy="156145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34290" rIns="192024" bIns="34290" numCol="1" spcCol="1270" anchor="t" anchorCtr="0">
          <a:noAutofit/>
        </a:bodyPr>
        <a:lstStyle/>
        <a:p>
          <a:pPr lvl="0" algn="l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/>
            <a:t>Mac</a:t>
          </a:r>
          <a:endParaRPr lang="en-US" sz="2700" kern="1200" dirty="0"/>
        </a:p>
        <a:p>
          <a:pPr marL="228600" lvl="1" indent="-228600" algn="l" defTabSz="9334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100" kern="1200" dirty="0" smtClean="0"/>
            <a:t>OS X </a:t>
          </a:r>
          <a:r>
            <a:rPr lang="en-US" sz="2100" kern="1200" dirty="0" err="1" smtClean="0"/>
            <a:t>Yosimite</a:t>
          </a:r>
          <a:r>
            <a:rPr lang="en-US" sz="2100" kern="1200" dirty="0" smtClean="0"/>
            <a:t>+</a:t>
          </a:r>
          <a:endParaRPr lang="en-US" sz="2100" kern="1200" dirty="0"/>
        </a:p>
        <a:p>
          <a:pPr marL="228600" lvl="1" indent="-228600" algn="l" defTabSz="9334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100" kern="1200" smtClean="0"/>
            <a:t>Xamarin Studio</a:t>
          </a:r>
          <a:endParaRPr lang="en-US" sz="2100" kern="1200"/>
        </a:p>
      </dsp:txBody>
      <dsp:txXfrm>
        <a:off x="4018" y="1765125"/>
        <a:ext cx="2740521" cy="1561457"/>
      </dsp:txXfrm>
    </dsp:sp>
    <dsp:sp modelId="{3A577329-1DAB-4571-80BD-9F9DC9F0B735}">
      <dsp:nvSpPr>
        <dsp:cNvPr id="0" name=""/>
        <dsp:cNvSpPr/>
      </dsp:nvSpPr>
      <dsp:spPr>
        <a:xfrm>
          <a:off x="2744539" y="1765125"/>
          <a:ext cx="2740521" cy="156145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34290" rIns="192024" bIns="34290" numCol="1" spcCol="1270" anchor="t" anchorCtr="0">
          <a:noAutofit/>
        </a:bodyPr>
        <a:lstStyle/>
        <a:p>
          <a:pPr lvl="0" algn="l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smtClean="0"/>
            <a:t>Windows PC</a:t>
          </a:r>
          <a:endParaRPr lang="en-US" sz="2700" kern="1200"/>
        </a:p>
        <a:p>
          <a:pPr marL="228600" lvl="1" indent="-228600" algn="l" defTabSz="9334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100" kern="1200" smtClean="0"/>
            <a:t>Visual Studio 2012+</a:t>
          </a:r>
          <a:endParaRPr lang="en-US" sz="2100" kern="1200"/>
        </a:p>
        <a:p>
          <a:pPr marL="228600" lvl="1" indent="-228600" algn="l" defTabSz="9334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100" kern="1200" smtClean="0"/>
            <a:t>Xamarin Plugin</a:t>
          </a:r>
          <a:endParaRPr lang="en-US" sz="2100" kern="1200"/>
        </a:p>
      </dsp:txBody>
      <dsp:txXfrm>
        <a:off x="2744539" y="1765125"/>
        <a:ext cx="2740521" cy="1561457"/>
      </dsp:txXfrm>
    </dsp:sp>
    <dsp:sp modelId="{F13EE5FC-80EB-4005-A645-A585D4473551}">
      <dsp:nvSpPr>
        <dsp:cNvPr id="0" name=""/>
        <dsp:cNvSpPr/>
      </dsp:nvSpPr>
      <dsp:spPr>
        <a:xfrm>
          <a:off x="5485060" y="1765125"/>
          <a:ext cx="2740521" cy="156145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34290" rIns="192024" bIns="34290" numCol="1" spcCol="1270" anchor="t" anchorCtr="0">
          <a:noAutofit/>
        </a:bodyPr>
        <a:lstStyle/>
        <a:p>
          <a:pPr lvl="0" algn="l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smtClean="0"/>
            <a:t>Windows PC</a:t>
          </a:r>
          <a:endParaRPr lang="en-US" sz="2700" kern="1200"/>
        </a:p>
        <a:p>
          <a:pPr marL="228600" lvl="1" indent="-228600" algn="l" defTabSz="9334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100" kern="1200" smtClean="0"/>
            <a:t>Xamarin Studio</a:t>
          </a:r>
          <a:endParaRPr lang="en-US" sz="2100" kern="1200"/>
        </a:p>
      </dsp:txBody>
      <dsp:txXfrm>
        <a:off x="5485060" y="1765125"/>
        <a:ext cx="2740521" cy="156145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C95C92E-8142-4786-9814-9B6A14CC1D7B}">
      <dsp:nvSpPr>
        <dsp:cNvPr id="0" name=""/>
        <dsp:cNvSpPr/>
      </dsp:nvSpPr>
      <dsp:spPr>
        <a:xfrm>
          <a:off x="40" y="5955"/>
          <a:ext cx="3845569" cy="8352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6248" tIns="117856" rIns="206248" bIns="117856" numCol="1" spcCol="1270" anchor="ctr" anchorCtr="0">
          <a:noAutofit/>
        </a:bodyPr>
        <a:lstStyle/>
        <a:p>
          <a:pPr lvl="0" algn="ctr" defTabSz="12890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/>
            <a:t>iOS Simulator</a:t>
          </a:r>
          <a:endParaRPr lang="en-US" sz="2900" kern="1200" dirty="0"/>
        </a:p>
      </dsp:txBody>
      <dsp:txXfrm>
        <a:off x="40" y="5955"/>
        <a:ext cx="3845569" cy="835200"/>
      </dsp:txXfrm>
    </dsp:sp>
    <dsp:sp modelId="{B64F8517-A4B0-4BB5-B17F-4EE2A1661B3C}">
      <dsp:nvSpPr>
        <dsp:cNvPr id="0" name=""/>
        <dsp:cNvSpPr/>
      </dsp:nvSpPr>
      <dsp:spPr>
        <a:xfrm>
          <a:off x="40" y="841156"/>
          <a:ext cx="3845569" cy="254736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4686" tIns="154686" rIns="206248" bIns="232029" numCol="1" spcCol="1270" anchor="t" anchorCtr="0">
          <a:noAutofit/>
        </a:bodyPr>
        <a:lstStyle/>
        <a:p>
          <a:pPr marL="285750" lvl="1" indent="-285750" algn="l" defTabSz="12890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900" kern="1200" dirty="0" smtClean="0"/>
            <a:t>On Mac only</a:t>
          </a:r>
          <a:endParaRPr lang="en-US" sz="2900" kern="1200" dirty="0"/>
        </a:p>
      </dsp:txBody>
      <dsp:txXfrm>
        <a:off x="40" y="841156"/>
        <a:ext cx="3845569" cy="2547360"/>
      </dsp:txXfrm>
    </dsp:sp>
    <dsp:sp modelId="{CC87BDB2-DEFB-4EA6-83E1-E89DDF7739FC}">
      <dsp:nvSpPr>
        <dsp:cNvPr id="0" name=""/>
        <dsp:cNvSpPr/>
      </dsp:nvSpPr>
      <dsp:spPr>
        <a:xfrm>
          <a:off x="4383989" y="5955"/>
          <a:ext cx="3845569" cy="8352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6248" tIns="117856" rIns="206248" bIns="117856" numCol="1" spcCol="1270" anchor="ctr" anchorCtr="0">
          <a:noAutofit/>
        </a:bodyPr>
        <a:lstStyle/>
        <a:p>
          <a:pPr lvl="0" algn="ctr" defTabSz="12890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smtClean="0"/>
            <a:t>Android Emulator</a:t>
          </a:r>
          <a:endParaRPr lang="en-US" sz="2900" kern="1200"/>
        </a:p>
      </dsp:txBody>
      <dsp:txXfrm>
        <a:off x="4383989" y="5955"/>
        <a:ext cx="3845569" cy="835200"/>
      </dsp:txXfrm>
    </dsp:sp>
    <dsp:sp modelId="{83EA8351-AB38-48D2-A0CF-D9C01F61D3EB}">
      <dsp:nvSpPr>
        <dsp:cNvPr id="0" name=""/>
        <dsp:cNvSpPr/>
      </dsp:nvSpPr>
      <dsp:spPr>
        <a:xfrm>
          <a:off x="4383989" y="841156"/>
          <a:ext cx="3845569" cy="254736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4686" tIns="154686" rIns="206248" bIns="232029" numCol="1" spcCol="1270" anchor="t" anchorCtr="0">
          <a:noAutofit/>
        </a:bodyPr>
        <a:lstStyle/>
        <a:p>
          <a:pPr marL="285750" lvl="1" indent="-285750" algn="l" defTabSz="12890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900" kern="1200" smtClean="0"/>
            <a:t>Default Emulator</a:t>
          </a:r>
          <a:endParaRPr lang="en-US" sz="2900" kern="1200"/>
        </a:p>
        <a:p>
          <a:pPr marL="285750" lvl="1" indent="-285750" algn="l" defTabSz="12890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900" kern="1200" smtClean="0"/>
            <a:t>Genymotion Emulator</a:t>
          </a:r>
          <a:endParaRPr lang="en-US" sz="2900" kern="1200"/>
        </a:p>
        <a:p>
          <a:pPr marL="285750" lvl="1" indent="-285750" algn="l" defTabSz="12890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900" kern="1200" smtClean="0"/>
            <a:t>Visual Studio Emulator</a:t>
          </a:r>
          <a:endParaRPr lang="en-US" sz="2900" kern="1200"/>
        </a:p>
      </dsp:txBody>
      <dsp:txXfrm>
        <a:off x="4383989" y="841156"/>
        <a:ext cx="3845569" cy="254736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77CCCAA-DFE3-40EC-ABB1-1E96B03D9BFF}">
      <dsp:nvSpPr>
        <dsp:cNvPr id="0" name=""/>
        <dsp:cNvSpPr/>
      </dsp:nvSpPr>
      <dsp:spPr>
        <a:xfrm rot="5400000">
          <a:off x="5158559" y="-2084853"/>
          <a:ext cx="875137" cy="526694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l" defTabSz="6667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/>
            <a:t>UI Code</a:t>
          </a:r>
          <a:endParaRPr lang="en-US" sz="1500" kern="1200" dirty="0"/>
        </a:p>
        <a:p>
          <a:pPr marL="114300" lvl="1" indent="-114300" algn="l" defTabSz="6667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smtClean="0"/>
            <a:t>Controllers</a:t>
          </a:r>
          <a:endParaRPr lang="en-US" sz="1500" kern="1200"/>
        </a:p>
      </dsp:txBody>
      <dsp:txXfrm rot="-5400000">
        <a:off x="2962656" y="153771"/>
        <a:ext cx="5224223" cy="789695"/>
      </dsp:txXfrm>
    </dsp:sp>
    <dsp:sp modelId="{E8481138-05ED-4D23-A23E-83218ADBA2F7}">
      <dsp:nvSpPr>
        <dsp:cNvPr id="0" name=""/>
        <dsp:cNvSpPr/>
      </dsp:nvSpPr>
      <dsp:spPr>
        <a:xfrm>
          <a:off x="0" y="1657"/>
          <a:ext cx="2962656" cy="109392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76200" rIns="152400" bIns="76200" numCol="1" spcCol="1270" anchor="ctr" anchorCtr="0">
          <a:noAutofit/>
        </a:bodyPr>
        <a:lstStyle/>
        <a:p>
          <a:pPr lvl="0" algn="ctr" defTabSz="1778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smtClean="0"/>
            <a:t>iOS</a:t>
          </a:r>
          <a:endParaRPr lang="en-US" sz="4000" kern="1200"/>
        </a:p>
      </dsp:txBody>
      <dsp:txXfrm>
        <a:off x="53401" y="55058"/>
        <a:ext cx="2855854" cy="987119"/>
      </dsp:txXfrm>
    </dsp:sp>
    <dsp:sp modelId="{6004415D-60A7-4843-97A1-391D393FCCA1}">
      <dsp:nvSpPr>
        <dsp:cNvPr id="0" name=""/>
        <dsp:cNvSpPr/>
      </dsp:nvSpPr>
      <dsp:spPr>
        <a:xfrm rot="5400000">
          <a:off x="5158559" y="-936236"/>
          <a:ext cx="875137" cy="526694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l" defTabSz="6667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smtClean="0"/>
            <a:t>UI Code</a:t>
          </a:r>
          <a:endParaRPr lang="en-US" sz="1500" kern="1200"/>
        </a:p>
        <a:p>
          <a:pPr marL="114300" lvl="1" indent="-114300" algn="l" defTabSz="6667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smtClean="0"/>
            <a:t>Activities</a:t>
          </a:r>
          <a:endParaRPr lang="en-US" sz="1500" kern="1200"/>
        </a:p>
      </dsp:txBody>
      <dsp:txXfrm rot="-5400000">
        <a:off x="2962656" y="1302388"/>
        <a:ext cx="5224223" cy="789695"/>
      </dsp:txXfrm>
    </dsp:sp>
    <dsp:sp modelId="{E576C11E-6276-4F4E-A027-78F39588CBA1}">
      <dsp:nvSpPr>
        <dsp:cNvPr id="0" name=""/>
        <dsp:cNvSpPr/>
      </dsp:nvSpPr>
      <dsp:spPr>
        <a:xfrm>
          <a:off x="0" y="1150275"/>
          <a:ext cx="2962656" cy="109392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76200" rIns="152400" bIns="76200" numCol="1" spcCol="1270" anchor="ctr" anchorCtr="0">
          <a:noAutofit/>
        </a:bodyPr>
        <a:lstStyle/>
        <a:p>
          <a:pPr lvl="0" algn="ctr" defTabSz="1778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smtClean="0"/>
            <a:t>Android</a:t>
          </a:r>
          <a:endParaRPr lang="en-US" sz="4000" kern="1200"/>
        </a:p>
      </dsp:txBody>
      <dsp:txXfrm>
        <a:off x="53401" y="1203676"/>
        <a:ext cx="2855854" cy="987119"/>
      </dsp:txXfrm>
    </dsp:sp>
    <dsp:sp modelId="{DDAFB269-ADF0-4D48-9E51-86E02ADF5910}">
      <dsp:nvSpPr>
        <dsp:cNvPr id="0" name=""/>
        <dsp:cNvSpPr/>
      </dsp:nvSpPr>
      <dsp:spPr>
        <a:xfrm rot="5400000">
          <a:off x="5158559" y="212381"/>
          <a:ext cx="875137" cy="526694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l" defTabSz="6667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smtClean="0"/>
            <a:t>Business Logic</a:t>
          </a:r>
          <a:endParaRPr lang="en-US" sz="1500" kern="1200"/>
        </a:p>
        <a:p>
          <a:pPr marL="114300" lvl="1" indent="-114300" algn="l" defTabSz="6667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smtClean="0"/>
            <a:t>Services</a:t>
          </a:r>
          <a:endParaRPr lang="en-US" sz="1500" kern="1200"/>
        </a:p>
        <a:p>
          <a:pPr marL="114300" lvl="1" indent="-114300" algn="l" defTabSz="6667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smtClean="0"/>
            <a:t>Data Access</a:t>
          </a:r>
          <a:endParaRPr lang="en-US" sz="1500" kern="1200"/>
        </a:p>
      </dsp:txBody>
      <dsp:txXfrm rot="-5400000">
        <a:off x="2962656" y="2451006"/>
        <a:ext cx="5224223" cy="789695"/>
      </dsp:txXfrm>
    </dsp:sp>
    <dsp:sp modelId="{4ADE9468-92CC-4C73-A8F1-C64CA0656F01}">
      <dsp:nvSpPr>
        <dsp:cNvPr id="0" name=""/>
        <dsp:cNvSpPr/>
      </dsp:nvSpPr>
      <dsp:spPr>
        <a:xfrm>
          <a:off x="0" y="2298892"/>
          <a:ext cx="2962656" cy="109392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76200" rIns="152400" bIns="76200" numCol="1" spcCol="1270" anchor="ctr" anchorCtr="0">
          <a:noAutofit/>
        </a:bodyPr>
        <a:lstStyle/>
        <a:p>
          <a:pPr lvl="0" algn="ctr" defTabSz="1778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smtClean="0"/>
            <a:t>Core Library</a:t>
          </a:r>
          <a:endParaRPr lang="en-US" sz="4000" kern="1200"/>
        </a:p>
      </dsp:txBody>
      <dsp:txXfrm>
        <a:off x="53401" y="2352293"/>
        <a:ext cx="2855854" cy="98711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B875185-86BD-4D7E-B23D-418D49138D9A}">
      <dsp:nvSpPr>
        <dsp:cNvPr id="0" name=""/>
        <dsp:cNvSpPr/>
      </dsp:nvSpPr>
      <dsp:spPr>
        <a:xfrm>
          <a:off x="4114799" y="1574745"/>
          <a:ext cx="3528904" cy="24498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2490"/>
              </a:lnTo>
              <a:lnTo>
                <a:pt x="3528904" y="122490"/>
              </a:lnTo>
              <a:lnTo>
                <a:pt x="3528904" y="244981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D9F5AAE-7C2A-4A45-9B35-E90E9D2F6D64}">
      <dsp:nvSpPr>
        <dsp:cNvPr id="0" name=""/>
        <dsp:cNvSpPr/>
      </dsp:nvSpPr>
      <dsp:spPr>
        <a:xfrm>
          <a:off x="4114799" y="1574745"/>
          <a:ext cx="2117342" cy="24498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2490"/>
              </a:lnTo>
              <a:lnTo>
                <a:pt x="2117342" y="122490"/>
              </a:lnTo>
              <a:lnTo>
                <a:pt x="2117342" y="244981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581DFE9-6327-47DD-B518-D13A2B402745}">
      <dsp:nvSpPr>
        <dsp:cNvPr id="0" name=""/>
        <dsp:cNvSpPr/>
      </dsp:nvSpPr>
      <dsp:spPr>
        <a:xfrm>
          <a:off x="4114799" y="1574745"/>
          <a:ext cx="705780" cy="24498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2490"/>
              </a:lnTo>
              <a:lnTo>
                <a:pt x="705780" y="122490"/>
              </a:lnTo>
              <a:lnTo>
                <a:pt x="705780" y="244981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33D18B1-4906-491F-99DE-F8F7ECE36AE8}">
      <dsp:nvSpPr>
        <dsp:cNvPr id="0" name=""/>
        <dsp:cNvSpPr/>
      </dsp:nvSpPr>
      <dsp:spPr>
        <a:xfrm>
          <a:off x="3409019" y="1574745"/>
          <a:ext cx="705780" cy="244981"/>
        </a:xfrm>
        <a:custGeom>
          <a:avLst/>
          <a:gdLst/>
          <a:ahLst/>
          <a:cxnLst/>
          <a:rect l="0" t="0" r="0" b="0"/>
          <a:pathLst>
            <a:path>
              <a:moveTo>
                <a:pt x="705780" y="0"/>
              </a:moveTo>
              <a:lnTo>
                <a:pt x="705780" y="122490"/>
              </a:lnTo>
              <a:lnTo>
                <a:pt x="0" y="122490"/>
              </a:lnTo>
              <a:lnTo>
                <a:pt x="0" y="244981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43F57DE-155F-4D4E-B981-1D40567BE3B3}">
      <dsp:nvSpPr>
        <dsp:cNvPr id="0" name=""/>
        <dsp:cNvSpPr/>
      </dsp:nvSpPr>
      <dsp:spPr>
        <a:xfrm>
          <a:off x="1997457" y="1574745"/>
          <a:ext cx="2117342" cy="244981"/>
        </a:xfrm>
        <a:custGeom>
          <a:avLst/>
          <a:gdLst/>
          <a:ahLst/>
          <a:cxnLst/>
          <a:rect l="0" t="0" r="0" b="0"/>
          <a:pathLst>
            <a:path>
              <a:moveTo>
                <a:pt x="2117342" y="0"/>
              </a:moveTo>
              <a:lnTo>
                <a:pt x="2117342" y="122490"/>
              </a:lnTo>
              <a:lnTo>
                <a:pt x="0" y="122490"/>
              </a:lnTo>
              <a:lnTo>
                <a:pt x="0" y="244981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B18AFBC-E4F0-4F88-A7AE-67C48FB08E66}">
      <dsp:nvSpPr>
        <dsp:cNvPr id="0" name=""/>
        <dsp:cNvSpPr/>
      </dsp:nvSpPr>
      <dsp:spPr>
        <a:xfrm>
          <a:off x="585895" y="1574745"/>
          <a:ext cx="3528904" cy="244981"/>
        </a:xfrm>
        <a:custGeom>
          <a:avLst/>
          <a:gdLst/>
          <a:ahLst/>
          <a:cxnLst/>
          <a:rect l="0" t="0" r="0" b="0"/>
          <a:pathLst>
            <a:path>
              <a:moveTo>
                <a:pt x="3528904" y="0"/>
              </a:moveTo>
              <a:lnTo>
                <a:pt x="3528904" y="122490"/>
              </a:lnTo>
              <a:lnTo>
                <a:pt x="0" y="122490"/>
              </a:lnTo>
              <a:lnTo>
                <a:pt x="0" y="244981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874EAE3-9506-4E40-A960-DA967E989FB2}">
      <dsp:nvSpPr>
        <dsp:cNvPr id="0" name=""/>
        <dsp:cNvSpPr/>
      </dsp:nvSpPr>
      <dsp:spPr>
        <a:xfrm>
          <a:off x="3531510" y="991455"/>
          <a:ext cx="1166579" cy="58328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Supported Densities</a:t>
          </a:r>
          <a:endParaRPr lang="en-US" sz="1900" kern="1200" dirty="0"/>
        </a:p>
      </dsp:txBody>
      <dsp:txXfrm>
        <a:off x="3531510" y="991455"/>
        <a:ext cx="1166579" cy="583289"/>
      </dsp:txXfrm>
    </dsp:sp>
    <dsp:sp modelId="{AFBC12D2-392B-4E3B-A7E0-09D77E738C95}">
      <dsp:nvSpPr>
        <dsp:cNvPr id="0" name=""/>
        <dsp:cNvSpPr/>
      </dsp:nvSpPr>
      <dsp:spPr>
        <a:xfrm>
          <a:off x="2605" y="1819726"/>
          <a:ext cx="1166579" cy="58328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err="1" smtClean="0"/>
            <a:t>ldpi</a:t>
          </a:r>
          <a:r>
            <a:rPr lang="en-US" sz="1900" kern="1200" dirty="0" smtClean="0"/>
            <a:t> (~120dpi)</a:t>
          </a:r>
          <a:endParaRPr lang="en-US" sz="1900" kern="1200" dirty="0"/>
        </a:p>
      </dsp:txBody>
      <dsp:txXfrm>
        <a:off x="2605" y="1819726"/>
        <a:ext cx="1166579" cy="583289"/>
      </dsp:txXfrm>
    </dsp:sp>
    <dsp:sp modelId="{8A558FC7-EBF5-4A7C-A8B1-E6A58A5687C5}">
      <dsp:nvSpPr>
        <dsp:cNvPr id="0" name=""/>
        <dsp:cNvSpPr/>
      </dsp:nvSpPr>
      <dsp:spPr>
        <a:xfrm>
          <a:off x="1414167" y="1819726"/>
          <a:ext cx="1166579" cy="58328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smtClean="0"/>
            <a:t>mdpi (~160dpi)</a:t>
          </a:r>
          <a:endParaRPr lang="en-US" sz="1900" kern="1200"/>
        </a:p>
      </dsp:txBody>
      <dsp:txXfrm>
        <a:off x="1414167" y="1819726"/>
        <a:ext cx="1166579" cy="583289"/>
      </dsp:txXfrm>
    </dsp:sp>
    <dsp:sp modelId="{535BD7F9-3393-402A-BDC5-BE3C715332D8}">
      <dsp:nvSpPr>
        <dsp:cNvPr id="0" name=""/>
        <dsp:cNvSpPr/>
      </dsp:nvSpPr>
      <dsp:spPr>
        <a:xfrm>
          <a:off x="2825729" y="1819726"/>
          <a:ext cx="1166579" cy="58328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smtClean="0"/>
            <a:t>hdpi (~240dpi)</a:t>
          </a:r>
          <a:endParaRPr lang="en-US" sz="1900" kern="1200"/>
        </a:p>
      </dsp:txBody>
      <dsp:txXfrm>
        <a:off x="2825729" y="1819726"/>
        <a:ext cx="1166579" cy="583289"/>
      </dsp:txXfrm>
    </dsp:sp>
    <dsp:sp modelId="{539FBB2C-BD78-4BB5-81AF-A649AA37DF49}">
      <dsp:nvSpPr>
        <dsp:cNvPr id="0" name=""/>
        <dsp:cNvSpPr/>
      </dsp:nvSpPr>
      <dsp:spPr>
        <a:xfrm>
          <a:off x="4237290" y="1819726"/>
          <a:ext cx="1166579" cy="58328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smtClean="0"/>
            <a:t>xhdpi (~320dpi)</a:t>
          </a:r>
          <a:endParaRPr lang="en-US" sz="1900" kern="1200"/>
        </a:p>
      </dsp:txBody>
      <dsp:txXfrm>
        <a:off x="4237290" y="1819726"/>
        <a:ext cx="1166579" cy="583289"/>
      </dsp:txXfrm>
    </dsp:sp>
    <dsp:sp modelId="{D450871C-9E34-4B7B-AD6D-4AB34FB89F9B}">
      <dsp:nvSpPr>
        <dsp:cNvPr id="0" name=""/>
        <dsp:cNvSpPr/>
      </dsp:nvSpPr>
      <dsp:spPr>
        <a:xfrm>
          <a:off x="5648852" y="1819726"/>
          <a:ext cx="1166579" cy="58328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smtClean="0"/>
            <a:t>xxhdpi (~480dpi)</a:t>
          </a:r>
          <a:endParaRPr lang="en-US" sz="1900" kern="1200"/>
        </a:p>
      </dsp:txBody>
      <dsp:txXfrm>
        <a:off x="5648852" y="1819726"/>
        <a:ext cx="1166579" cy="583289"/>
      </dsp:txXfrm>
    </dsp:sp>
    <dsp:sp modelId="{EF007BE9-1E25-440B-9CBD-B14D4BF22DF6}">
      <dsp:nvSpPr>
        <dsp:cNvPr id="0" name=""/>
        <dsp:cNvSpPr/>
      </dsp:nvSpPr>
      <dsp:spPr>
        <a:xfrm>
          <a:off x="7060414" y="1819726"/>
          <a:ext cx="1166579" cy="58328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smtClean="0"/>
            <a:t>xxxhdpi (~640dpi)</a:t>
          </a:r>
          <a:endParaRPr lang="en-US" sz="1900" kern="1200"/>
        </a:p>
      </dsp:txBody>
      <dsp:txXfrm>
        <a:off x="7060414" y="1819726"/>
        <a:ext cx="1166579" cy="58328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57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sz="1300" b="1" dirty="0" smtClean="0">
                <a:latin typeface="Arial" pitchFamily="34" charset="0"/>
                <a:cs typeface="Arial" pitchFamily="34" charset="0"/>
              </a:rPr>
              <a:t>Visual Studio Live! Austin 2016</a:t>
            </a:r>
            <a:endParaRPr lang="en-US" sz="13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5626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94436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A2ECFD-0169-4599-A79A-8C44AB4A932C}" type="datetimeFigureOut">
              <a:rPr lang="en-US" smtClean="0"/>
              <a:pPr/>
              <a:t>5/11/2016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326DE0-BACA-4EA0-B73F-CC7DC1D7F4A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6382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326DE0-BACA-4EA0-B73F-CC7DC1D7F4A1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3950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Visual Studio Live! Redmond 20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5/11/2016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8801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5/11/2016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908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5/11/2016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3780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9941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9941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9941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8613"/>
            <a:ext cx="7772400" cy="11017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5/11/2016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73369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5/11/2016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48429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5"/>
            <a:ext cx="7772400" cy="10223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79638"/>
            <a:ext cx="7772400" cy="112553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5/11/2016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27427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5/11/2016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61024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0938"/>
            <a:ext cx="4040188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950"/>
            <a:ext cx="4040188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150938"/>
            <a:ext cx="4041775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631950"/>
            <a:ext cx="4041775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5/11/2016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852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Visual Studio Live! Washington, D.C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5/11/2016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05591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5/11/2016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26953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5/11/2016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44873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3008313" cy="87153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43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076325"/>
            <a:ext cx="3008313" cy="35179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5/11/2016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04577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900"/>
            <a:ext cx="5486400" cy="6032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5/11/2016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26327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5/11/2016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71999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78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5/11/2016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877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6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5/11/2016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7975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5/11/2016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1071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80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8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8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5/11/2016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3259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5/11/2016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3766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5/11/2016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3584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3" y="204788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3" y="1076327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5/11/2016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0065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5/11/2016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6756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6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80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E51E94-D08C-431E-88FC-7EB62E529A19}" type="datetimeFigureOut">
              <a:rPr lang="en-US" smtClean="0"/>
              <a:pPr/>
              <a:t>5/11/2016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26416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75" r:id="rId12"/>
    <p:sldLayoutId id="2147483676" r:id="rId13"/>
    <p:sldLayoutId id="2147483677" r:id="rId14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88F999-7A4E-6B4F-9FED-EF75B73AD044}" type="datetimeFigureOut">
              <a:rPr lang="en-US" smtClean="0"/>
              <a:t>5/11/2016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9381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://visualstudiogallery.msdn.microsoft.com/315c13a7-2787-4f57-bdf7-adae6ed54450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brentedwards/MobileTasks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xamarin.com/guides/android/application_fundamentals/activity_lifecycle/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xamarin.com/platform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xamarin.com/platform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4022725" y="2571750"/>
            <a:ext cx="3987800" cy="129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5923" tIns="42962" rIns="85923" bIns="42962"/>
          <a:lstStyle/>
          <a:p>
            <a:pPr algn="r" eaLnBrk="1" hangingPunct="1">
              <a:defRPr/>
            </a:pPr>
            <a:r>
              <a:rPr lang="en-US" sz="3200" b="1" dirty="0" smtClean="0">
                <a:solidFill>
                  <a:srgbClr val="DDA841"/>
                </a:solidFill>
                <a:latin typeface="Arial" charset="0"/>
                <a:cs typeface="+mn-cs"/>
              </a:rPr>
              <a:t>Brent Edwards</a:t>
            </a:r>
            <a:endParaRPr lang="en-US" sz="2800" b="1" dirty="0">
              <a:solidFill>
                <a:srgbClr val="DDA841"/>
              </a:solidFill>
              <a:latin typeface="Arial" charset="0"/>
              <a:cs typeface="+mn-cs"/>
            </a:endParaRPr>
          </a:p>
          <a:p>
            <a:pPr algn="r">
              <a:defRPr/>
            </a:pPr>
            <a:r>
              <a:rPr lang="en-US" sz="2400" b="1" dirty="0" smtClean="0">
                <a:solidFill>
                  <a:srgbClr val="DDA841"/>
                </a:solidFill>
                <a:latin typeface="Arial" charset="0"/>
              </a:rPr>
              <a:t>Principal Lead Consultant</a:t>
            </a:r>
          </a:p>
          <a:p>
            <a:pPr algn="r">
              <a:defRPr/>
            </a:pPr>
            <a:r>
              <a:rPr lang="en-US" sz="2400" b="1" dirty="0" smtClean="0">
                <a:solidFill>
                  <a:srgbClr val="DDA841"/>
                </a:solidFill>
                <a:latin typeface="Arial" charset="0"/>
              </a:rPr>
              <a:t>Magenic</a:t>
            </a:r>
          </a:p>
          <a:p>
            <a:pPr eaLnBrk="1" hangingPunct="1">
              <a:defRPr/>
            </a:pPr>
            <a:endParaRPr lang="en-US" b="1" dirty="0">
              <a:solidFill>
                <a:srgbClr val="1F497D"/>
              </a:solidFill>
              <a:latin typeface="Arial" charset="0"/>
              <a:cs typeface="+mn-cs"/>
            </a:endParaRPr>
          </a:p>
          <a:p>
            <a:pPr eaLnBrk="1" hangingPunct="1">
              <a:defRPr/>
            </a:pPr>
            <a:endParaRPr lang="en-US" sz="1400" dirty="0">
              <a:solidFill>
                <a:srgbClr val="1F497D"/>
              </a:solidFill>
              <a:latin typeface="Times New Roman" pitchFamily="28" charset="0"/>
              <a:cs typeface="+mn-cs"/>
            </a:endParaRPr>
          </a:p>
        </p:txBody>
      </p:sp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4410077" y="3982819"/>
            <a:ext cx="3667123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9pPr>
          </a:lstStyle>
          <a:p>
            <a:pPr algn="r"/>
            <a:r>
              <a:rPr lang="en-US" sz="2000" dirty="0">
                <a:solidFill>
                  <a:srgbClr val="DDA841"/>
                </a:solidFill>
                <a:latin typeface="Arial" charset="0"/>
              </a:rPr>
              <a:t>Level: </a:t>
            </a:r>
            <a:r>
              <a:rPr lang="en-US" sz="2000" dirty="0" smtClean="0">
                <a:solidFill>
                  <a:srgbClr val="DDA841"/>
                </a:solidFill>
                <a:latin typeface="Arial" charset="0"/>
              </a:rPr>
              <a:t>Intermediate</a:t>
            </a:r>
            <a:endParaRPr lang="en-US" b="1" dirty="0">
              <a:solidFill>
                <a:schemeClr val="accent1"/>
              </a:solidFill>
              <a:latin typeface="Arial" charset="0"/>
            </a:endParaRP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381000" y="1289050"/>
            <a:ext cx="7620000" cy="1130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292100"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vert="horz" wrap="square" lIns="90379" tIns="44448" rIns="90379" bIns="44448" numCol="1" anchor="ctr" anchorCtr="0" compatLnSpc="1">
            <a:prstTxWarp prst="textNoShape">
              <a:avLst/>
            </a:prstTxWarp>
          </a:bodyPr>
          <a:lstStyle>
            <a:lvl1pPr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28" charset="0"/>
              </a:defRPr>
            </a:lvl2pPr>
            <a:lvl3pPr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28" charset="0"/>
              </a:defRPr>
            </a:lvl3pPr>
            <a:lvl4pPr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28" charset="0"/>
              </a:defRPr>
            </a:lvl4pPr>
            <a:lvl5pPr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28" charset="0"/>
              </a:defRPr>
            </a:lvl5pPr>
            <a:lvl6pPr marL="457200"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28" charset="0"/>
              </a:defRPr>
            </a:lvl6pPr>
            <a:lvl7pPr marL="914400"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28" charset="0"/>
              </a:defRPr>
            </a:lvl7pPr>
            <a:lvl8pPr marL="1371600"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28" charset="0"/>
              </a:defRPr>
            </a:lvl8pPr>
            <a:lvl9pPr marL="1828800"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28" charset="0"/>
              </a:defRPr>
            </a:lvl9pPr>
          </a:lstStyle>
          <a:p>
            <a:pPr algn="r">
              <a:lnSpc>
                <a:spcPct val="80000"/>
              </a:lnSpc>
              <a:defRPr/>
            </a:pPr>
            <a:r>
              <a:rPr lang="en-US" sz="4400" b="1" dirty="0" smtClean="0">
                <a:solidFill>
                  <a:srgbClr val="FEE5BC"/>
                </a:solidFill>
                <a:effectLst/>
              </a:rPr>
              <a:t>Building Modern Mobile Apps</a:t>
            </a:r>
          </a:p>
          <a:p>
            <a:pPr algn="r">
              <a:lnSpc>
                <a:spcPct val="80000"/>
              </a:lnSpc>
              <a:defRPr/>
            </a:pPr>
            <a:r>
              <a:rPr lang="en-US" sz="4400" b="1" dirty="0" err="1" smtClean="0">
                <a:solidFill>
                  <a:srgbClr val="FEE5BC"/>
                </a:solidFill>
                <a:effectLst/>
              </a:rPr>
              <a:t>Xamarin</a:t>
            </a:r>
            <a:endParaRPr lang="en-US" sz="4400" b="1" dirty="0" smtClean="0">
              <a:solidFill>
                <a:srgbClr val="FEE5BC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0518872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 System requirements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677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 System Requirements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8915835"/>
              </p:ext>
            </p:extLst>
          </p:nvPr>
        </p:nvGraphicFramePr>
        <p:xfrm>
          <a:off x="457200" y="1200151"/>
          <a:ext cx="8229600" cy="33944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32656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DAFDE51-1E88-4DE7-A577-3A1209956C2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0DAFDE51-1E88-4DE7-A577-3A1209956C2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DBA2673-A2BB-49C6-AF94-91C8ED3A4AA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graphicEl>
                                              <a:dgm id="{EDBA2673-A2BB-49C6-AF94-91C8ED3A4AA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23A08BF-EC7C-460F-9EF4-6AB1A381736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graphicEl>
                                              <a:dgm id="{B23A08BF-EC7C-460F-9EF4-6AB1A381736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 uiExpand="1">
        <p:bldSub>
          <a:bldDgm bld="lvlOne"/>
        </p:bldSub>
      </p:bldGraphic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 System Requirements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04001570"/>
              </p:ext>
            </p:extLst>
          </p:nvPr>
        </p:nvGraphicFramePr>
        <p:xfrm>
          <a:off x="457200" y="1200151"/>
          <a:ext cx="8229600" cy="33944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09520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92D75E8-4E42-4A07-980A-C2802134616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292D75E8-4E42-4A07-980A-C2802134616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3F144B7-6E09-460F-B6C1-1BEE02DAE9F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graphicEl>
                                              <a:dgm id="{A3F144B7-6E09-460F-B6C1-1BEE02DAE9F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A577329-1DAB-4571-80BD-9F9DC9F0B73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graphicEl>
                                              <a:dgm id="{3A577329-1DAB-4571-80BD-9F9DC9F0B73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13EE5FC-80EB-4005-A645-A585D447355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graphicEl>
                                              <a:dgm id="{F13EE5FC-80EB-4005-A645-A585D447355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 uiExpand="1">
        <p:bldSub>
          <a:bldDgm bld="lvlOne"/>
        </p:bldSub>
      </p:bldGraphic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04490189"/>
              </p:ext>
            </p:extLst>
          </p:nvPr>
        </p:nvGraphicFramePr>
        <p:xfrm>
          <a:off x="457200" y="1200151"/>
          <a:ext cx="8229600" cy="33944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98628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C95C92E-8142-4786-9814-9B6A14CC1D7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graphicEl>
                                              <a:dgm id="{0C95C92E-8142-4786-9814-9B6A14CC1D7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64F8517-A4B0-4BB5-B17F-4EE2A1661B3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graphicEl>
                                              <a:dgm id="{B64F8517-A4B0-4BB5-B17F-4EE2A1661B3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C87BDB2-DEFB-4EA6-83E1-E89DDF7739F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graphicEl>
                                              <a:dgm id="{CC87BDB2-DEFB-4EA6-83E1-E89DDF7739F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3EA8351-AB38-48D2-A0CF-D9C01F61D3E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graphicEl>
                                              <a:dgm id="{83EA8351-AB38-48D2-A0CF-D9C01F61D3E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 uiExpand="1">
        <p:bldSub>
          <a:bldDgm bld="one"/>
        </p:bldSub>
      </p:bldGraphic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Device Testing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Test on real devices too!</a:t>
            </a:r>
          </a:p>
          <a:p>
            <a:pPr lvl="1"/>
            <a:r>
              <a:rPr lang="en-US" dirty="0" smtClean="0"/>
              <a:t>Emulators/Simulators are only an approximation</a:t>
            </a:r>
          </a:p>
          <a:p>
            <a:pPr lvl="1"/>
            <a:r>
              <a:rPr lang="en-US" dirty="0" smtClean="0"/>
              <a:t>Real devices have different constraints and limitations</a:t>
            </a:r>
          </a:p>
          <a:p>
            <a:r>
              <a:rPr lang="en-US" dirty="0" smtClean="0"/>
              <a:t>Test on multiple devices for each target platform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010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Building Apps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346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Building Apps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Some Questions</a:t>
            </a:r>
          </a:p>
          <a:p>
            <a:pPr lvl="1"/>
            <a:r>
              <a:rPr lang="en-US" dirty="0" smtClean="0"/>
              <a:t>Are you targeting multiple platforms?</a:t>
            </a:r>
          </a:p>
          <a:p>
            <a:pPr lvl="1"/>
            <a:r>
              <a:rPr lang="en-US" dirty="0" smtClean="0"/>
              <a:t>Are you hoping to re-use common code/logic?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362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Re-Using Code/Logic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Know difference between UI-specific code and common logic</a:t>
            </a:r>
          </a:p>
          <a:p>
            <a:pPr lvl="1"/>
            <a:r>
              <a:rPr lang="en-US" dirty="0" smtClean="0"/>
              <a:t>UI-specific code interacts with UI elements</a:t>
            </a:r>
          </a:p>
          <a:p>
            <a:pPr lvl="1"/>
            <a:r>
              <a:rPr lang="en-US" dirty="0" smtClean="0"/>
              <a:t>Common logic is agnostic of UI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3470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Structure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UI-Specific projects for Android and iOS</a:t>
            </a:r>
          </a:p>
          <a:p>
            <a:r>
              <a:rPr lang="en-US" dirty="0" smtClean="0"/>
              <a:t>UI-Agnostic project(s) for common logic</a:t>
            </a:r>
          </a:p>
          <a:p>
            <a:endParaRPr lang="en-US" dirty="0"/>
          </a:p>
          <a:p>
            <a:r>
              <a:rPr lang="en-US" dirty="0" smtClean="0"/>
              <a:t>Consider separate solutions if Android and iOS </a:t>
            </a:r>
            <a:r>
              <a:rPr lang="en-US" dirty="0" err="1" smtClean="0"/>
              <a:t>devs</a:t>
            </a:r>
            <a:r>
              <a:rPr lang="en-US" dirty="0" smtClean="0"/>
              <a:t> are not same </a:t>
            </a:r>
            <a:r>
              <a:rPr lang="en-US" dirty="0" smtClean="0"/>
              <a:t>people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0797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Universal Shared Projects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Essentially a code placeholder project</a:t>
            </a:r>
          </a:p>
          <a:p>
            <a:pPr lvl="1"/>
            <a:r>
              <a:rPr lang="en-US" dirty="0" smtClean="0"/>
              <a:t>Does not compile on its own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5654" y="2427734"/>
            <a:ext cx="3546547" cy="1647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897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Brent Edwards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>
                <a:solidFill>
                  <a:srgbClr val="FF6600"/>
                </a:solidFill>
              </a:rPr>
              <a:t>BrentE@magenic.com</a:t>
            </a:r>
            <a:endParaRPr lang="en-US" dirty="0">
              <a:solidFill>
                <a:srgbClr val="FF6600"/>
              </a:solidFill>
            </a:endParaRPr>
          </a:p>
          <a:p>
            <a:r>
              <a:rPr lang="en-US" dirty="0" smtClean="0">
                <a:solidFill>
                  <a:srgbClr val="FF6600"/>
                </a:solidFill>
              </a:rPr>
              <a:t>@</a:t>
            </a:r>
            <a:r>
              <a:rPr lang="en-US" dirty="0" err="1" smtClean="0">
                <a:solidFill>
                  <a:srgbClr val="FF6600"/>
                </a:solidFill>
              </a:rPr>
              <a:t>brentledwards</a:t>
            </a:r>
            <a:endParaRPr lang="en-US" dirty="0" smtClean="0">
              <a:solidFill>
                <a:srgbClr val="FF6600"/>
              </a:solidFill>
            </a:endParaRPr>
          </a:p>
          <a:p>
            <a:r>
              <a:rPr lang="en-US" dirty="0" smtClean="0">
                <a:solidFill>
                  <a:srgbClr val="FF6600"/>
                </a:solidFill>
              </a:rPr>
              <a:t>http://www.brentedwards.net</a:t>
            </a:r>
          </a:p>
          <a:p>
            <a:r>
              <a:rPr lang="en-US" dirty="0" smtClean="0">
                <a:solidFill>
                  <a:srgbClr val="FF6600"/>
                </a:solidFill>
              </a:rPr>
              <a:t>https://github.com/brentedwards</a:t>
            </a:r>
            <a:endParaRPr lang="en-US" dirty="0">
              <a:solidFill>
                <a:srgbClr val="FF6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1820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Universal Shared Projects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Put common code in universal shared project</a:t>
            </a:r>
          </a:p>
          <a:p>
            <a:pPr lvl="1"/>
            <a:r>
              <a:rPr lang="en-US" dirty="0" smtClean="0"/>
              <a:t>Platform-specific code in platform-specific projects</a:t>
            </a:r>
          </a:p>
          <a:p>
            <a:pPr lvl="1"/>
            <a:endParaRPr lang="en-US" dirty="0"/>
          </a:p>
          <a:p>
            <a:r>
              <a:rPr lang="en-US" dirty="0" smtClean="0"/>
              <a:t>What is common?</a:t>
            </a:r>
          </a:p>
          <a:p>
            <a:pPr lvl="1"/>
            <a:r>
              <a:rPr lang="en-US" dirty="0" smtClean="0"/>
              <a:t>Models</a:t>
            </a:r>
          </a:p>
          <a:p>
            <a:pPr lvl="1"/>
            <a:r>
              <a:rPr lang="en-US" dirty="0" err="1" smtClean="0"/>
              <a:t>ViewModels</a:t>
            </a:r>
            <a:endParaRPr lang="en-US" dirty="0" smtClean="0"/>
          </a:p>
          <a:p>
            <a:pPr lvl="1"/>
            <a:r>
              <a:rPr lang="en-US" dirty="0" smtClean="0"/>
              <a:t>Converters</a:t>
            </a:r>
          </a:p>
          <a:p>
            <a:pPr lvl="1"/>
            <a:r>
              <a:rPr lang="en-US" dirty="0" smtClean="0"/>
              <a:t>Services</a:t>
            </a:r>
          </a:p>
        </p:txBody>
      </p:sp>
    </p:spTree>
    <p:extLst>
      <p:ext uri="{BB962C8B-B14F-4D97-AF65-F5344CB8AC3E}">
        <p14:creationId xmlns:p14="http://schemas.microsoft.com/office/powerpoint/2010/main" val="3710572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about Portable Class Library?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a PCL?</a:t>
            </a:r>
          </a:p>
          <a:p>
            <a:pPr lvl="1"/>
            <a:r>
              <a:rPr lang="en-US" dirty="0" smtClean="0"/>
              <a:t>Single project that compiles for multiple platforms</a:t>
            </a:r>
          </a:p>
          <a:p>
            <a:pPr lvl="1"/>
            <a:endParaRPr lang="en-US" dirty="0"/>
          </a:p>
          <a:p>
            <a:r>
              <a:rPr lang="en-US" dirty="0" smtClean="0"/>
              <a:t>Drawbacks</a:t>
            </a:r>
          </a:p>
          <a:p>
            <a:pPr lvl="1"/>
            <a:r>
              <a:rPr lang="en-US" dirty="0" smtClean="0"/>
              <a:t>Lowest common denominator between platforms</a:t>
            </a:r>
          </a:p>
          <a:p>
            <a:pPr lvl="1"/>
            <a:r>
              <a:rPr lang="en-US" dirty="0" smtClean="0"/>
              <a:t>Referenced assemblies must be PCL also</a:t>
            </a:r>
          </a:p>
        </p:txBody>
      </p:sp>
    </p:spTree>
    <p:extLst>
      <p:ext uri="{BB962C8B-B14F-4D97-AF65-F5344CB8AC3E}">
        <p14:creationId xmlns:p14="http://schemas.microsoft.com/office/powerpoint/2010/main" val="1989361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Universal Shared Projects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Included with VS 2015</a:t>
            </a:r>
          </a:p>
          <a:p>
            <a:r>
              <a:rPr lang="en-US" dirty="0" smtClean="0"/>
              <a:t>For VS 2013</a:t>
            </a:r>
          </a:p>
          <a:p>
            <a:pPr lvl="1"/>
            <a:r>
              <a:rPr lang="en-US" dirty="0" smtClean="0"/>
              <a:t>Shared Project Reference Manager</a:t>
            </a:r>
          </a:p>
          <a:p>
            <a:pPr lvl="2"/>
            <a:r>
              <a:rPr lang="en-US" dirty="0">
                <a:hlinkClick r:id="rId2"/>
              </a:rPr>
              <a:t>http://visualstudiogallery.msdn.microsoft.com/315c13a7-2787-4f57-bdf7-adae6ed54450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391695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Structure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94591166"/>
              </p:ext>
            </p:extLst>
          </p:nvPr>
        </p:nvGraphicFramePr>
        <p:xfrm>
          <a:off x="457200" y="1200151"/>
          <a:ext cx="8229600" cy="33944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64004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8481138-05ED-4D23-A23E-83218ADBA2F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E8481138-05ED-4D23-A23E-83218ADBA2F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77CCCAA-DFE3-40EC-ABB1-1E96B03D9BF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graphicEl>
                                              <a:dgm id="{077CCCAA-DFE3-40EC-ABB1-1E96B03D9BF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576C11E-6276-4F4E-A027-78F39588CBA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graphicEl>
                                              <a:dgm id="{E576C11E-6276-4F4E-A027-78F39588CBA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004415D-60A7-4843-97A1-391D393FCCA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graphicEl>
                                              <a:dgm id="{6004415D-60A7-4843-97A1-391D393FCCA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ADE9468-92CC-4C73-A8F1-C64CA0656F0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graphicEl>
                                              <a:dgm id="{4ADE9468-92CC-4C73-A8F1-C64CA0656F0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DAFB269-ADF0-4D48-9E51-86E02ADF591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graphicEl>
                                              <a:dgm id="{DDAFB269-ADF0-4D48-9E51-86E02ADF591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Xamarin.Android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444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Xamarin.Android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Primary Components</a:t>
            </a:r>
          </a:p>
          <a:p>
            <a:pPr lvl="1"/>
            <a:r>
              <a:rPr lang="en-US" dirty="0"/>
              <a:t>Android </a:t>
            </a:r>
            <a:r>
              <a:rPr lang="en-US" dirty="0" smtClean="0"/>
              <a:t>Manifest</a:t>
            </a:r>
          </a:p>
          <a:p>
            <a:pPr lvl="1"/>
            <a:r>
              <a:rPr lang="en-US" dirty="0" smtClean="0"/>
              <a:t>Resources</a:t>
            </a:r>
            <a:endParaRPr lang="en-US" dirty="0"/>
          </a:p>
          <a:p>
            <a:pPr lvl="2"/>
            <a:r>
              <a:rPr lang="en-US" dirty="0"/>
              <a:t>Layouts</a:t>
            </a:r>
          </a:p>
          <a:p>
            <a:pPr lvl="2"/>
            <a:r>
              <a:rPr lang="en-US" dirty="0"/>
              <a:t>Graphic Assets</a:t>
            </a:r>
          </a:p>
          <a:p>
            <a:pPr lvl="2"/>
            <a:r>
              <a:rPr lang="en-US" dirty="0"/>
              <a:t>String Values</a:t>
            </a:r>
          </a:p>
          <a:p>
            <a:pPr lvl="1"/>
            <a:r>
              <a:rPr lang="en-US" dirty="0" smtClean="0"/>
              <a:t>Activities</a:t>
            </a:r>
          </a:p>
        </p:txBody>
      </p:sp>
    </p:spTree>
    <p:extLst>
      <p:ext uri="{BB962C8B-B14F-4D97-AF65-F5344CB8AC3E}">
        <p14:creationId xmlns:p14="http://schemas.microsoft.com/office/powerpoint/2010/main" val="1795502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Android Manifest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Defines Activities</a:t>
            </a:r>
          </a:p>
          <a:p>
            <a:pPr lvl="1"/>
            <a:r>
              <a:rPr lang="en-US" dirty="0" smtClean="0"/>
              <a:t>We’ll come back to this</a:t>
            </a:r>
          </a:p>
          <a:p>
            <a:r>
              <a:rPr lang="en-US" dirty="0" smtClean="0"/>
              <a:t>Requests Permissions</a:t>
            </a:r>
          </a:p>
          <a:p>
            <a:pPr lvl="1"/>
            <a:r>
              <a:rPr lang="en-US" dirty="0" smtClean="0"/>
              <a:t>Examples</a:t>
            </a:r>
          </a:p>
          <a:p>
            <a:pPr lvl="2"/>
            <a:r>
              <a:rPr lang="en-US" dirty="0" smtClean="0"/>
              <a:t>Internet </a:t>
            </a:r>
            <a:r>
              <a:rPr lang="en-US" dirty="0" smtClean="0"/>
              <a:t>access</a:t>
            </a:r>
          </a:p>
          <a:p>
            <a:pPr lvl="2"/>
            <a:r>
              <a:rPr lang="en-US" dirty="0" smtClean="0"/>
              <a:t>GPS or network-based location</a:t>
            </a:r>
          </a:p>
          <a:p>
            <a:pPr lvl="2"/>
            <a:r>
              <a:rPr lang="en-US" dirty="0" smtClean="0"/>
              <a:t>Camera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0159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Layouts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File that defines the UI</a:t>
            </a:r>
          </a:p>
          <a:p>
            <a:pPr lvl="1"/>
            <a:r>
              <a:rPr lang="en-US" dirty="0" smtClean="0"/>
              <a:t>Place views and controls</a:t>
            </a:r>
          </a:p>
          <a:p>
            <a:pPr lvl="1"/>
            <a:r>
              <a:rPr lang="en-US" dirty="0" smtClean="0"/>
              <a:t>Assign IDs for Activities to </a:t>
            </a:r>
            <a:r>
              <a:rPr lang="en-US" dirty="0" smtClean="0"/>
              <a:t>reference</a:t>
            </a:r>
            <a:endParaRPr lang="en-US" dirty="0" smtClean="0"/>
          </a:p>
          <a:p>
            <a:r>
              <a:rPr lang="en-US" dirty="0" smtClean="0"/>
              <a:t>Placed in Resources &gt; layout folder</a:t>
            </a:r>
          </a:p>
          <a:p>
            <a:pPr lvl="1"/>
            <a:r>
              <a:rPr lang="en-US" dirty="0" smtClean="0"/>
              <a:t>*.</a:t>
            </a:r>
            <a:r>
              <a:rPr lang="en-US" dirty="0" err="1" smtClean="0"/>
              <a:t>axml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26838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Graphic Assets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Graphic files used by the UI</a:t>
            </a:r>
          </a:p>
          <a:p>
            <a:r>
              <a:rPr lang="en-US" dirty="0" smtClean="0"/>
              <a:t>Placed in Resources &gt; </a:t>
            </a:r>
            <a:r>
              <a:rPr lang="en-US" dirty="0" err="1" smtClean="0"/>
              <a:t>drawable</a:t>
            </a:r>
            <a:endParaRPr lang="en-US" dirty="0" smtClean="0"/>
          </a:p>
          <a:p>
            <a:pPr lvl="1"/>
            <a:r>
              <a:rPr lang="en-US" dirty="0" smtClean="0"/>
              <a:t>Can make density-specific </a:t>
            </a:r>
            <a:r>
              <a:rPr lang="en-US" dirty="0" smtClean="0"/>
              <a:t>folders</a:t>
            </a:r>
          </a:p>
          <a:p>
            <a:pPr lvl="2"/>
            <a:r>
              <a:rPr lang="en-US" dirty="0" smtClean="0"/>
              <a:t>Example: </a:t>
            </a:r>
            <a:r>
              <a:rPr lang="en-US" dirty="0" err="1" smtClean="0"/>
              <a:t>Drawable-hdpi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572961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Graphic Assets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83756041"/>
              </p:ext>
            </p:extLst>
          </p:nvPr>
        </p:nvGraphicFramePr>
        <p:xfrm>
          <a:off x="457200" y="1200151"/>
          <a:ext cx="8229600" cy="33944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20957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874EAE3-9506-4E40-A960-DA967E989FB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6874EAE3-9506-4E40-A960-DA967E989FB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B18AFBC-E4F0-4F88-A7AE-67C48FB08E6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graphicEl>
                                              <a:dgm id="{FB18AFBC-E4F0-4F88-A7AE-67C48FB08E6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FBC12D2-392B-4E3B-A7E0-09D77E738C9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graphicEl>
                                              <a:dgm id="{AFBC12D2-392B-4E3B-A7E0-09D77E738C9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43F57DE-155F-4D4E-B981-1D40567BE3B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graphicEl>
                                              <a:dgm id="{343F57DE-155F-4D4E-B981-1D40567BE3B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A558FC7-EBF5-4A7C-A8B1-E6A58A5687C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graphicEl>
                                              <a:dgm id="{8A558FC7-EBF5-4A7C-A8B1-E6A58A5687C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33D18B1-4906-491F-99DE-F8F7ECE36AE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>
                                            <p:graphicEl>
                                              <a:dgm id="{933D18B1-4906-491F-99DE-F8F7ECE36AE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535BD7F9-3393-402A-BDC5-BE3C715332D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>
                                            <p:graphicEl>
                                              <a:dgm id="{535BD7F9-3393-402A-BDC5-BE3C715332D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581DFE9-6327-47DD-B518-D13A2B40274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">
                                            <p:graphicEl>
                                              <a:dgm id="{0581DFE9-6327-47DD-B518-D13A2B40274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539FBB2C-BD78-4BB5-81AF-A649AA37DF4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>
                                            <p:graphicEl>
                                              <a:dgm id="{539FBB2C-BD78-4BB5-81AF-A649AA37DF4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D9F5AAE-7C2A-4A45-9B35-E90E9D2F6D6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">
                                            <p:graphicEl>
                                              <a:dgm id="{3D9F5AAE-7C2A-4A45-9B35-E90E9D2F6D6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450871C-9E34-4B7B-AD6D-4AB34FB89F9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>
                                            <p:graphicEl>
                                              <a:dgm id="{D450871C-9E34-4B7B-AD6D-4AB34FB89F9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B875185-86BD-4D7E-B23D-418D49138D9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">
                                            <p:graphicEl>
                                              <a:dgm id="{AB875185-86BD-4D7E-B23D-418D49138D9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F007BE9-1E25-440B-9CBD-B14D4BF22D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">
                                            <p:graphicEl>
                                              <a:dgm id="{EF007BE9-1E25-440B-9CBD-B14D4BF22DF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Mobile Tasks Source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Github</a:t>
            </a:r>
            <a:endParaRPr lang="en-US" dirty="0" smtClean="0"/>
          </a:p>
          <a:p>
            <a:pPr lvl="1"/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github.com/brentedwards/MobileTasks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7742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String Values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all strings shown in UI</a:t>
            </a:r>
          </a:p>
          <a:p>
            <a:r>
              <a:rPr lang="en-US" dirty="0" smtClean="0"/>
              <a:t>Placed in Resources &gt; values</a:t>
            </a:r>
          </a:p>
          <a:p>
            <a:pPr lvl="1"/>
            <a:r>
              <a:rPr lang="en-US" dirty="0" smtClean="0"/>
              <a:t>Strings.xml</a:t>
            </a:r>
          </a:p>
          <a:p>
            <a:r>
              <a:rPr lang="en-US" dirty="0" smtClean="0"/>
              <a:t>Easier for globalization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534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Activities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Interacts with the user interface</a:t>
            </a:r>
          </a:p>
          <a:p>
            <a:pPr lvl="1"/>
            <a:r>
              <a:rPr lang="en-US" dirty="0" smtClean="0"/>
              <a:t>Respond to input</a:t>
            </a:r>
          </a:p>
          <a:p>
            <a:pPr lvl="1"/>
            <a:r>
              <a:rPr lang="en-US" dirty="0" smtClean="0"/>
              <a:t>Drives the user experience</a:t>
            </a:r>
          </a:p>
          <a:p>
            <a:pPr lvl="1"/>
            <a:r>
              <a:rPr lang="en-US" dirty="0" smtClean="0"/>
              <a:t>Responds to Lifecycle changes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00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Activities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Implementing an Activity</a:t>
            </a:r>
          </a:p>
          <a:p>
            <a:pPr lvl="1"/>
            <a:r>
              <a:rPr lang="en-US" dirty="0"/>
              <a:t>Decorate with Activity attribute</a:t>
            </a:r>
          </a:p>
          <a:p>
            <a:pPr lvl="2"/>
            <a:r>
              <a:rPr lang="en-US" dirty="0"/>
              <a:t>Signal for Android Manifest</a:t>
            </a:r>
          </a:p>
          <a:p>
            <a:pPr lvl="1"/>
            <a:r>
              <a:rPr lang="en-US" dirty="0" smtClean="0"/>
              <a:t>Inherit from Activity class</a:t>
            </a:r>
          </a:p>
          <a:p>
            <a:pPr lvl="1"/>
            <a:r>
              <a:rPr lang="en-US" dirty="0" smtClean="0"/>
              <a:t>Override </a:t>
            </a:r>
            <a:r>
              <a:rPr lang="en-US" dirty="0" err="1" smtClean="0"/>
              <a:t>OnCreate</a:t>
            </a:r>
            <a:r>
              <a:rPr lang="en-US" dirty="0" smtClean="0"/>
              <a:t> method</a:t>
            </a:r>
          </a:p>
          <a:p>
            <a:pPr lvl="2"/>
            <a:r>
              <a:rPr lang="en-US" dirty="0" err="1" smtClean="0"/>
              <a:t>SetContentView</a:t>
            </a:r>
            <a:endParaRPr lang="en-US" dirty="0" smtClean="0"/>
          </a:p>
          <a:p>
            <a:pPr lvl="2"/>
            <a:r>
              <a:rPr lang="en-US" dirty="0" smtClean="0"/>
              <a:t>Wire up UI interactions</a:t>
            </a:r>
          </a:p>
        </p:txBody>
      </p:sp>
    </p:spTree>
    <p:extLst>
      <p:ext uri="{BB962C8B-B14F-4D97-AF65-F5344CB8AC3E}">
        <p14:creationId xmlns:p14="http://schemas.microsoft.com/office/powerpoint/2010/main" val="3970802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Activity Lifecycle</a:t>
            </a:r>
            <a:endParaRPr lang="en-US" dirty="0"/>
          </a:p>
        </p:txBody>
      </p:sp>
      <p:pic>
        <p:nvPicPr>
          <p:cNvPr id="3074" name="Picture 2" descr="https://developer.xamarin.com/guides/android/application_fundamentals/activity_lifecycle/Images/image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710" y="1127890"/>
            <a:ext cx="3046580" cy="3538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136444" y="4731544"/>
            <a:ext cx="8867771" cy="440458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42900" indent="-27432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22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1pPr>
            <a:lvl2pPr marL="640080" indent="-27432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Calibri" pitchFamily="34" charset="0"/>
              <a:buChar char="–"/>
              <a:defRPr sz="22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18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3pPr>
            <a:lvl4pPr marL="1124712" indent="-22860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16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4pPr>
            <a:lvl5pPr marL="1325880" indent="-22860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1400" kern="1200" baseline="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5pPr>
            <a:lvl6pPr marL="1517904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71907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9202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121408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4313" lvl="1" indent="0" algn="ctr">
              <a:buNone/>
            </a:pPr>
            <a:r>
              <a:rPr lang="en-US" sz="825" dirty="0">
                <a:hlinkClick r:id="rId3"/>
              </a:rPr>
              <a:t>https://developer.xamarin.com/guides/android/application_fundamentals/activity_lifecycle</a:t>
            </a:r>
            <a:r>
              <a:rPr lang="en-US" sz="825" dirty="0" smtClean="0">
                <a:hlinkClick r:id="rId3"/>
              </a:rPr>
              <a:t>/</a:t>
            </a:r>
            <a:endParaRPr lang="en-US" sz="825" dirty="0"/>
          </a:p>
        </p:txBody>
      </p:sp>
    </p:spTree>
    <p:extLst>
      <p:ext uri="{BB962C8B-B14F-4D97-AF65-F5344CB8AC3E}">
        <p14:creationId xmlns:p14="http://schemas.microsoft.com/office/powerpoint/2010/main" val="2139648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Xamarin.Android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[</a:t>
            </a:r>
            <a:r>
              <a:rPr lang="en-US" dirty="0" smtClean="0">
                <a:solidFill>
                  <a:schemeClr val="accent6"/>
                </a:solidFill>
              </a:rPr>
              <a:t>DEMO</a:t>
            </a:r>
            <a:r>
              <a:rPr lang="en-US" dirty="0" smtClean="0">
                <a:solidFill>
                  <a:schemeClr val="bg1"/>
                </a:solidFill>
              </a:rPr>
              <a:t>]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1902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Xamarin.iOS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607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Xamarin.iOS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Primary Components</a:t>
            </a:r>
          </a:p>
          <a:p>
            <a:pPr lvl="1"/>
            <a:r>
              <a:rPr lang="en-US" dirty="0" err="1" smtClean="0"/>
              <a:t>Info.plist</a:t>
            </a:r>
            <a:endParaRPr lang="en-US" dirty="0" smtClean="0"/>
          </a:p>
          <a:p>
            <a:pPr lvl="1"/>
            <a:r>
              <a:rPr lang="en-US" dirty="0"/>
              <a:t>View Controllers</a:t>
            </a:r>
          </a:p>
          <a:p>
            <a:pPr lvl="1"/>
            <a:r>
              <a:rPr lang="en-US" dirty="0" smtClean="0"/>
              <a:t>Segues</a:t>
            </a:r>
            <a:endParaRPr lang="en-US" dirty="0" smtClean="0"/>
          </a:p>
          <a:p>
            <a:pPr lvl="1"/>
            <a:r>
              <a:rPr lang="en-US" dirty="0" smtClean="0"/>
              <a:t>Storyboards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763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Info.plist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Defines application properties</a:t>
            </a:r>
          </a:p>
          <a:p>
            <a:pPr lvl="1"/>
            <a:r>
              <a:rPr lang="en-US" dirty="0" smtClean="0"/>
              <a:t>Name</a:t>
            </a:r>
          </a:p>
          <a:p>
            <a:pPr lvl="1"/>
            <a:r>
              <a:rPr lang="en-US" dirty="0" smtClean="0"/>
              <a:t>Icons</a:t>
            </a:r>
          </a:p>
          <a:p>
            <a:pPr lvl="1"/>
            <a:r>
              <a:rPr lang="en-US" dirty="0" smtClean="0"/>
              <a:t>Supported Orientations</a:t>
            </a:r>
          </a:p>
          <a:p>
            <a:pPr lvl="1"/>
            <a:r>
              <a:rPr lang="en-US" dirty="0" smtClean="0"/>
              <a:t>Entitlements</a:t>
            </a:r>
          </a:p>
        </p:txBody>
      </p:sp>
    </p:spTree>
    <p:extLst>
      <p:ext uri="{BB962C8B-B14F-4D97-AF65-F5344CB8AC3E}">
        <p14:creationId xmlns:p14="http://schemas.microsoft.com/office/powerpoint/2010/main" val="3887209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View Controllers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Handles interactions between the app and the user</a:t>
            </a:r>
          </a:p>
          <a:p>
            <a:r>
              <a:rPr lang="en-US" dirty="0" smtClean="0"/>
              <a:t>Inherit </a:t>
            </a:r>
            <a:r>
              <a:rPr lang="en-US" dirty="0" smtClean="0"/>
              <a:t>from </a:t>
            </a:r>
            <a:r>
              <a:rPr lang="en-US" dirty="0" err="1" smtClean="0"/>
              <a:t>UIViewController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604845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Segues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transitions between two View Controllers</a:t>
            </a:r>
          </a:p>
          <a:p>
            <a:pPr lvl="1"/>
            <a:r>
              <a:rPr lang="en-US" dirty="0" smtClean="0"/>
              <a:t>Examples</a:t>
            </a:r>
          </a:p>
          <a:p>
            <a:pPr lvl="2"/>
            <a:r>
              <a:rPr lang="en-US" dirty="0" smtClean="0"/>
              <a:t>Show</a:t>
            </a:r>
          </a:p>
          <a:p>
            <a:pPr lvl="2"/>
            <a:r>
              <a:rPr lang="en-US" dirty="0" smtClean="0"/>
              <a:t>Present Modally</a:t>
            </a:r>
          </a:p>
          <a:p>
            <a:pPr lvl="2"/>
            <a:r>
              <a:rPr lang="en-US" dirty="0" smtClean="0"/>
              <a:t>Present as Popover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1647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Xamarin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339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Storyboards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Contain visual designs of the app</a:t>
            </a:r>
          </a:p>
          <a:p>
            <a:r>
              <a:rPr lang="en-US" dirty="0" smtClean="0"/>
              <a:t>Defines Segues from one screen to another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8101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View Controller Lifecycle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5398" y="1123950"/>
            <a:ext cx="3773204" cy="357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790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Xamarin.ios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[</a:t>
            </a:r>
            <a:r>
              <a:rPr lang="en-US" dirty="0" smtClean="0">
                <a:solidFill>
                  <a:schemeClr val="accent6"/>
                </a:solidFill>
              </a:rPr>
              <a:t>DEMO</a:t>
            </a:r>
            <a:r>
              <a:rPr lang="en-US" dirty="0" smtClean="0">
                <a:solidFill>
                  <a:schemeClr val="bg1"/>
                </a:solidFill>
              </a:rPr>
              <a:t>]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373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Tests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</a:t>
            </a:r>
            <a:r>
              <a:rPr lang="en-US" dirty="0" err="1" smtClean="0"/>
              <a:t>Xamarin.UITest</a:t>
            </a:r>
            <a:r>
              <a:rPr lang="en-US" dirty="0" smtClean="0"/>
              <a:t> project</a:t>
            </a:r>
          </a:p>
          <a:p>
            <a:r>
              <a:rPr lang="en-US" dirty="0" smtClean="0"/>
              <a:t>Can run tests locally within Visual Studio</a:t>
            </a:r>
          </a:p>
          <a:p>
            <a:r>
              <a:rPr lang="en-US" dirty="0" smtClean="0"/>
              <a:t>Then deploy to </a:t>
            </a:r>
            <a:r>
              <a:rPr lang="en-US" dirty="0" err="1" smtClean="0"/>
              <a:t>Xamarin</a:t>
            </a:r>
            <a:r>
              <a:rPr lang="en-US" dirty="0" smtClean="0"/>
              <a:t> Test Cloud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8549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Continuous Integration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CI Build Servers can be configured for </a:t>
            </a:r>
            <a:r>
              <a:rPr lang="en-US" dirty="0" err="1" smtClean="0"/>
              <a:t>Xamarin</a:t>
            </a:r>
            <a:endParaRPr lang="en-US" dirty="0" smtClean="0"/>
          </a:p>
          <a:p>
            <a:pPr lvl="1"/>
            <a:r>
              <a:rPr lang="en-US" dirty="0" smtClean="0"/>
              <a:t>Install Visual Studio and </a:t>
            </a:r>
            <a:r>
              <a:rPr lang="en-US" dirty="0" err="1" smtClean="0"/>
              <a:t>Xamarin</a:t>
            </a:r>
            <a:r>
              <a:rPr lang="en-US" dirty="0" smtClean="0"/>
              <a:t> tools</a:t>
            </a:r>
          </a:p>
          <a:p>
            <a:r>
              <a:rPr lang="en-US" dirty="0" smtClean="0"/>
              <a:t>iOS will require a Mac OS X machine for build server</a:t>
            </a:r>
          </a:p>
          <a:p>
            <a:pPr lvl="1"/>
            <a:r>
              <a:rPr lang="en-US" dirty="0" smtClean="0"/>
              <a:t>This machine can create final app package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2704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Thoughts on </a:t>
            </a:r>
            <a:r>
              <a:rPr lang="en-US" dirty="0" err="1" smtClean="0"/>
              <a:t>Xamarin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39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Strengths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Working with Visual Studio and C#</a:t>
            </a:r>
          </a:p>
          <a:p>
            <a:r>
              <a:rPr lang="en-US" dirty="0"/>
              <a:t>Native look-and-feel</a:t>
            </a:r>
          </a:p>
          <a:p>
            <a:r>
              <a:rPr lang="en-US" dirty="0"/>
              <a:t>Lots of code </a:t>
            </a:r>
            <a:r>
              <a:rPr lang="en-US" dirty="0" smtClean="0"/>
              <a:t>re-use</a:t>
            </a:r>
          </a:p>
        </p:txBody>
      </p:sp>
    </p:spTree>
    <p:extLst>
      <p:ext uri="{BB962C8B-B14F-4D97-AF65-F5344CB8AC3E}">
        <p14:creationId xmlns:p14="http://schemas.microsoft.com/office/powerpoint/2010/main" val="4013560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Weaknesses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Mac required (for iOS)</a:t>
            </a:r>
          </a:p>
          <a:p>
            <a:pPr lvl="1"/>
            <a:r>
              <a:rPr lang="en-US" dirty="0" smtClean="0"/>
              <a:t>Connection can get flakey</a:t>
            </a:r>
          </a:p>
          <a:p>
            <a:r>
              <a:rPr lang="en-US" dirty="0"/>
              <a:t>Can’t re-use UI </a:t>
            </a:r>
            <a:r>
              <a:rPr lang="en-US" dirty="0" smtClean="0"/>
              <a:t>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2599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Conclusion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Xamarin</a:t>
            </a:r>
            <a:r>
              <a:rPr lang="en-US" dirty="0" smtClean="0"/>
              <a:t> is a solid choice</a:t>
            </a:r>
          </a:p>
          <a:p>
            <a:r>
              <a:rPr lang="en-US" dirty="0" smtClean="0"/>
              <a:t>As close to native as C# gets</a:t>
            </a:r>
          </a:p>
          <a:p>
            <a:r>
              <a:rPr lang="en-US" dirty="0" smtClean="0"/>
              <a:t>Worth checking out for C# shops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7398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88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Xamarin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Build Android and iOS Apps </a:t>
            </a:r>
            <a:r>
              <a:rPr lang="en-US" dirty="0" smtClean="0"/>
              <a:t>with Visual Studio and C</a:t>
            </a:r>
            <a:r>
              <a:rPr lang="en-US" dirty="0" smtClean="0"/>
              <a:t>#</a:t>
            </a:r>
          </a:p>
          <a:p>
            <a:r>
              <a:rPr lang="en-US" dirty="0" err="1" smtClean="0"/>
              <a:t>Xamarin</a:t>
            </a:r>
            <a:r>
              <a:rPr lang="en-US" dirty="0" smtClean="0"/>
              <a:t> is built </a:t>
            </a:r>
            <a:r>
              <a:rPr lang="en-US" dirty="0"/>
              <a:t>on </a:t>
            </a:r>
            <a:r>
              <a:rPr lang="en-US" dirty="0" smtClean="0"/>
              <a:t>the Mono </a:t>
            </a:r>
            <a:r>
              <a:rPr lang="en-US" dirty="0"/>
              <a:t>Framework</a:t>
            </a:r>
          </a:p>
          <a:p>
            <a:pPr lvl="1"/>
            <a:r>
              <a:rPr lang="en-US" dirty="0"/>
              <a:t>Cross-platform implementation of .NET</a:t>
            </a:r>
          </a:p>
          <a:p>
            <a:r>
              <a:rPr lang="en-US" dirty="0" smtClean="0"/>
              <a:t>Comes with</a:t>
            </a:r>
          </a:p>
          <a:p>
            <a:pPr lvl="1"/>
            <a:r>
              <a:rPr lang="en-US" dirty="0" err="1"/>
              <a:t>Xamarin</a:t>
            </a:r>
            <a:r>
              <a:rPr lang="en-US" dirty="0"/>
              <a:t> Studio (</a:t>
            </a:r>
            <a:r>
              <a:rPr lang="en-US" dirty="0" smtClean="0"/>
              <a:t>Stand-alone IDE)</a:t>
            </a:r>
          </a:p>
          <a:p>
            <a:pPr lvl="1"/>
            <a:r>
              <a:rPr lang="en-US" dirty="0" smtClean="0"/>
              <a:t>Visual Studio plugin</a:t>
            </a:r>
          </a:p>
          <a:p>
            <a:pPr lvl="1"/>
            <a:r>
              <a:rPr lang="en-US" dirty="0" smtClean="0"/>
              <a:t>Compiler</a:t>
            </a:r>
          </a:p>
          <a:p>
            <a:r>
              <a:rPr lang="en-US" dirty="0" smtClean="0"/>
              <a:t>Gives </a:t>
            </a:r>
            <a:r>
              <a:rPr lang="en-US" dirty="0"/>
              <a:t>access to each platform’s </a:t>
            </a:r>
            <a:r>
              <a:rPr lang="en-US" dirty="0" smtClean="0"/>
              <a:t>SDK</a:t>
            </a:r>
          </a:p>
          <a:p>
            <a:r>
              <a:rPr lang="en-US" dirty="0" smtClean="0"/>
              <a:t>Allows re-use of C# code libraries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7608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Xamarin</a:t>
            </a:r>
            <a:r>
              <a:rPr lang="en-US" dirty="0" smtClean="0"/>
              <a:t>?</a:t>
            </a:r>
            <a:endParaRPr lang="en-US" dirty="0"/>
          </a:p>
        </p:txBody>
      </p:sp>
      <p:pic>
        <p:nvPicPr>
          <p:cNvPr id="2052" name="Picture 4" descr="mobile application development platfor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385537"/>
            <a:ext cx="8229600" cy="2372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136444" y="4731544"/>
            <a:ext cx="8867771" cy="440458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42900" indent="-27432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22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1pPr>
            <a:lvl2pPr marL="640080" indent="-27432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Calibri" pitchFamily="34" charset="0"/>
              <a:buChar char="–"/>
              <a:defRPr sz="22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18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3pPr>
            <a:lvl4pPr marL="1124712" indent="-22860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16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4pPr>
            <a:lvl5pPr marL="1325880" indent="-22860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1400" kern="1200" baseline="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5pPr>
            <a:lvl6pPr marL="1517904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71907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9202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121408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4313" lvl="1" indent="0" algn="ctr">
              <a:buNone/>
            </a:pPr>
            <a:r>
              <a:rPr lang="en-US" sz="825" dirty="0">
                <a:hlinkClick r:id="rId3"/>
              </a:rPr>
              <a:t>https://</a:t>
            </a:r>
            <a:r>
              <a:rPr lang="en-US" sz="825" dirty="0" smtClean="0">
                <a:hlinkClick r:id="rId3"/>
              </a:rPr>
              <a:t>www.xamarin.com/platform</a:t>
            </a:r>
            <a:r>
              <a:rPr lang="en-US" sz="825" dirty="0" smtClean="0"/>
              <a:t> </a:t>
            </a:r>
            <a:endParaRPr lang="en-US" sz="825" dirty="0"/>
          </a:p>
        </p:txBody>
      </p:sp>
    </p:spTree>
    <p:extLst>
      <p:ext uri="{BB962C8B-B14F-4D97-AF65-F5344CB8AC3E}">
        <p14:creationId xmlns:p14="http://schemas.microsoft.com/office/powerpoint/2010/main" val="743340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Xamarin</a:t>
            </a:r>
            <a:r>
              <a:rPr lang="en-US" dirty="0" smtClean="0"/>
              <a:t>?</a:t>
            </a:r>
            <a:endParaRPr lang="en-US" dirty="0"/>
          </a:p>
        </p:txBody>
      </p:sp>
      <p:pic>
        <p:nvPicPr>
          <p:cNvPr id="1026" name="Picture 2" descr="Apple Watch and iPhone running Xamarin app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253592"/>
            <a:ext cx="3811970" cy="3129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Nexus 6 and Moto 360 running Xamarin app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7560" y="1236463"/>
            <a:ext cx="4294117" cy="3164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136444" y="4731544"/>
            <a:ext cx="8867771" cy="440458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42900" indent="-27432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22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1pPr>
            <a:lvl2pPr marL="640080" indent="-27432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Calibri" pitchFamily="34" charset="0"/>
              <a:buChar char="–"/>
              <a:defRPr sz="22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18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3pPr>
            <a:lvl4pPr marL="1124712" indent="-22860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16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4pPr>
            <a:lvl5pPr marL="1325880" indent="-22860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1400" kern="1200" baseline="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5pPr>
            <a:lvl6pPr marL="1517904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71907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9202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121408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4313" lvl="1" indent="0" algn="ctr">
              <a:buNone/>
            </a:pPr>
            <a:r>
              <a:rPr lang="en-US" sz="825" dirty="0">
                <a:hlinkClick r:id="rId4"/>
              </a:rPr>
              <a:t>https://</a:t>
            </a:r>
            <a:r>
              <a:rPr lang="en-US" sz="825" dirty="0" smtClean="0">
                <a:hlinkClick r:id="rId4"/>
              </a:rPr>
              <a:t>www.xamarin.com/platform</a:t>
            </a:r>
            <a:r>
              <a:rPr lang="en-US" sz="825" dirty="0" smtClean="0"/>
              <a:t> </a:t>
            </a:r>
            <a:endParaRPr lang="en-US" sz="825" dirty="0"/>
          </a:p>
        </p:txBody>
      </p:sp>
    </p:spTree>
    <p:extLst>
      <p:ext uri="{BB962C8B-B14F-4D97-AF65-F5344CB8AC3E}">
        <p14:creationId xmlns:p14="http://schemas.microsoft.com/office/powerpoint/2010/main" val="2202729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Native Performance</a:t>
            </a:r>
            <a:endParaRPr lang="en-US" dirty="0"/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482063" y="3433110"/>
            <a:ext cx="4033911" cy="1027379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l" defTabSz="914400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10000"/>
              </a:lnSpc>
              <a:spcBef>
                <a:spcPts val="900"/>
              </a:spcBef>
            </a:pPr>
            <a:r>
              <a:rPr lang="en-US" sz="1765" dirty="0" err="1">
                <a:solidFill>
                  <a:srgbClr val="7E5DBE"/>
                </a:solidFill>
                <a:cs typeface="Segoe UI" panose="020B0502040204020203" pitchFamily="34" charset="0"/>
              </a:rPr>
              <a:t>Xamarin.iOS</a:t>
            </a:r>
            <a:r>
              <a:rPr lang="en-US" sz="1765" dirty="0">
                <a:latin typeface="+mj-lt"/>
                <a:cs typeface="Segoe UI" panose="020B0502040204020203" pitchFamily="34" charset="0"/>
              </a:rPr>
              <a:t> </a:t>
            </a:r>
            <a:r>
              <a:rPr lang="en-US" sz="1765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does full Ahead Of Time (AOT) compilation to produce an ARM binary for Apple’s App Store.</a:t>
            </a:r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4684054" y="3433110"/>
            <a:ext cx="4033911" cy="1027379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9240" lvl="1" defTabSz="336006">
              <a:lnSpc>
                <a:spcPct val="110000"/>
              </a:lnSpc>
              <a:defRPr/>
            </a:pPr>
            <a:r>
              <a:rPr lang="en-US" sz="1765" dirty="0" err="1">
                <a:solidFill>
                  <a:srgbClr val="66B11F"/>
                </a:solidFill>
                <a:cs typeface="Segoe UI" panose="020B0502040204020203" pitchFamily="34" charset="0"/>
              </a:rPr>
              <a:t>Xamarin.Android</a:t>
            </a:r>
            <a:r>
              <a:rPr lang="en-US" sz="1765" dirty="0">
                <a:latin typeface="+mj-lt"/>
                <a:cs typeface="Segoe UI" panose="020B0502040204020203" pitchFamily="34" charset="0"/>
              </a:rPr>
              <a:t> </a:t>
            </a:r>
            <a:r>
              <a:rPr lang="en-US" sz="1765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takes advantage of Just In Time (JIT) compilation on the Android device.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585942" y="1401029"/>
            <a:ext cx="7953349" cy="1930206"/>
            <a:chOff x="797226" y="1841500"/>
            <a:chExt cx="10869437" cy="2637914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97226" y="1841500"/>
              <a:ext cx="4900434" cy="2637914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766229" y="1841500"/>
              <a:ext cx="4900434" cy="2637914"/>
            </a:xfrm>
            <a:prstGeom prst="rect">
              <a:avLst/>
            </a:prstGeom>
          </p:spPr>
        </p:pic>
      </p:grpSp>
      <p:sp>
        <p:nvSpPr>
          <p:cNvPr id="3" name="Rectangle 2"/>
          <p:cNvSpPr/>
          <p:nvPr/>
        </p:nvSpPr>
        <p:spPr>
          <a:xfrm>
            <a:off x="4800600" y="1063230"/>
            <a:ext cx="3917365" cy="236988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48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History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Began with Mono</a:t>
            </a:r>
          </a:p>
          <a:p>
            <a:pPr lvl="1"/>
            <a:r>
              <a:rPr lang="en-US" dirty="0" smtClean="0"/>
              <a:t>Open source project port of .NET to multiple platforms</a:t>
            </a:r>
          </a:p>
          <a:p>
            <a:r>
              <a:rPr lang="en-US" dirty="0" err="1" smtClean="0"/>
              <a:t>Xamarin</a:t>
            </a:r>
            <a:r>
              <a:rPr lang="en-US" dirty="0" smtClean="0"/>
              <a:t> founded in 2011</a:t>
            </a:r>
          </a:p>
          <a:p>
            <a:pPr lvl="1"/>
            <a:r>
              <a:rPr lang="en-US" dirty="0" smtClean="0"/>
              <a:t>Support Mono project</a:t>
            </a:r>
          </a:p>
          <a:p>
            <a:pPr lvl="1"/>
            <a:r>
              <a:rPr lang="en-US" dirty="0" smtClean="0"/>
              <a:t>Develop commercial tools leveraging Mono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5161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theme/theme1.xml><?xml version="1.0" encoding="utf-8"?>
<a:theme xmlns:a="http://schemas.openxmlformats.org/drawingml/2006/main" name="Visual Studio Live! Redmond 2014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791</Words>
  <Application>Microsoft Office PowerPoint</Application>
  <PresentationFormat>On-screen Show (16:9)</PresentationFormat>
  <Paragraphs>231</Paragraphs>
  <Slides>49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49</vt:i4>
      </vt:variant>
    </vt:vector>
  </HeadingPairs>
  <TitlesOfParts>
    <vt:vector size="55" baseType="lpstr">
      <vt:lpstr>Arial</vt:lpstr>
      <vt:lpstr>Calibri</vt:lpstr>
      <vt:lpstr>Segoe UI</vt:lpstr>
      <vt:lpstr>Times New Roman</vt:lpstr>
      <vt:lpstr>Visual Studio Live! Redmond 2014</vt:lpstr>
      <vt:lpstr>Custom Design</vt:lpstr>
      <vt:lpstr>PowerPoint Presentation</vt:lpstr>
      <vt:lpstr>Brent Edwards</vt:lpstr>
      <vt:lpstr>Mobile Tasks Source Code</vt:lpstr>
      <vt:lpstr>What is Xamarin?</vt:lpstr>
      <vt:lpstr>What is Xamarin?</vt:lpstr>
      <vt:lpstr>What is Xamarin?</vt:lpstr>
      <vt:lpstr>What is Xamarin?</vt:lpstr>
      <vt:lpstr>Native Performance</vt:lpstr>
      <vt:lpstr>History</vt:lpstr>
      <vt:lpstr>Dev System requirements</vt:lpstr>
      <vt:lpstr>Dev System Requirements</vt:lpstr>
      <vt:lpstr>Dev System Requirements</vt:lpstr>
      <vt:lpstr>Testing</vt:lpstr>
      <vt:lpstr>Device Testing</vt:lpstr>
      <vt:lpstr>Building Apps</vt:lpstr>
      <vt:lpstr>Building Apps</vt:lpstr>
      <vt:lpstr>Re-Using Code/Logic</vt:lpstr>
      <vt:lpstr>Project Structure</vt:lpstr>
      <vt:lpstr>Universal Shared Projects</vt:lpstr>
      <vt:lpstr>Universal Shared Projects</vt:lpstr>
      <vt:lpstr>What about Portable Class Library?</vt:lpstr>
      <vt:lpstr>Universal Shared Projects</vt:lpstr>
      <vt:lpstr>Project Structure</vt:lpstr>
      <vt:lpstr>Xamarin.Android</vt:lpstr>
      <vt:lpstr>Xamarin.Android</vt:lpstr>
      <vt:lpstr>Android Manifest</vt:lpstr>
      <vt:lpstr>Layouts</vt:lpstr>
      <vt:lpstr>Graphic Assets</vt:lpstr>
      <vt:lpstr>Graphic Assets</vt:lpstr>
      <vt:lpstr>String Values</vt:lpstr>
      <vt:lpstr>Activities</vt:lpstr>
      <vt:lpstr>Activities</vt:lpstr>
      <vt:lpstr>Activity Lifecycle</vt:lpstr>
      <vt:lpstr>Xamarin.Android</vt:lpstr>
      <vt:lpstr>Xamarin.iOS</vt:lpstr>
      <vt:lpstr>Xamarin.iOS</vt:lpstr>
      <vt:lpstr>Info.plist</vt:lpstr>
      <vt:lpstr>View Controllers</vt:lpstr>
      <vt:lpstr>Segues</vt:lpstr>
      <vt:lpstr>Storyboards</vt:lpstr>
      <vt:lpstr>View Controller Lifecycle</vt:lpstr>
      <vt:lpstr>Xamarin.ios</vt:lpstr>
      <vt:lpstr>Unit Tests</vt:lpstr>
      <vt:lpstr>Continuous Integration</vt:lpstr>
      <vt:lpstr>Thoughts on Xamarin</vt:lpstr>
      <vt:lpstr>Strengths</vt:lpstr>
      <vt:lpstr>Weaknesses</vt:lpstr>
      <vt:lpstr>Conclusion</vt:lpstr>
      <vt:lpstr>Questions?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2015-02-16T21:29:58Z</dcterms:created>
  <dcterms:modified xsi:type="dcterms:W3CDTF">2016-05-12T20:36:09Z</dcterms:modified>
</cp:coreProperties>
</file>